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58" r:id="rId5"/>
    <p:sldId id="259" r:id="rId6"/>
    <p:sldId id="273" r:id="rId7"/>
    <p:sldId id="260" r:id="rId8"/>
    <p:sldId id="272" r:id="rId9"/>
    <p:sldId id="263" r:id="rId10"/>
    <p:sldId id="268" r:id="rId11"/>
    <p:sldId id="261" r:id="rId12"/>
    <p:sldId id="270" r:id="rId13"/>
    <p:sldId id="274" r:id="rId14"/>
    <p:sldId id="269" r:id="rId15"/>
    <p:sldId id="271" r:id="rId16"/>
    <p:sldId id="275" r:id="rId17"/>
    <p:sldId id="267" r:id="rId18"/>
    <p:sldId id="276" r:id="rId19"/>
    <p:sldId id="264" r:id="rId20"/>
    <p:sldId id="26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C1AFEF-CBA8-4E66-B5F6-A1FDDC3239F9}" v="23" dt="2021-01-15T17:38:31.1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62" autoAdjust="0"/>
    <p:restoredTop sz="94660"/>
  </p:normalViewPr>
  <p:slideViewPr>
    <p:cSldViewPr snapToGrid="0">
      <p:cViewPr>
        <p:scale>
          <a:sx n="150" d="100"/>
          <a:sy n="150" d="100"/>
        </p:scale>
        <p:origin x="322" y="67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Lewis" userId="c18a8c299dca77cd" providerId="LiveId" clId="{45C1AFEF-CBA8-4E66-B5F6-A1FDDC3239F9}"/>
    <pc:docChg chg="undo custSel addSld delSld modSld sldOrd">
      <pc:chgData name="Mike Lewis" userId="c18a8c299dca77cd" providerId="LiveId" clId="{45C1AFEF-CBA8-4E66-B5F6-A1FDDC3239F9}" dt="2021-01-15T19:53:53.597" v="2991"/>
      <pc:docMkLst>
        <pc:docMk/>
      </pc:docMkLst>
      <pc:sldChg chg="addSp modSp mod">
        <pc:chgData name="Mike Lewis" userId="c18a8c299dca77cd" providerId="LiveId" clId="{45C1AFEF-CBA8-4E66-B5F6-A1FDDC3239F9}" dt="2021-01-13T19:54:38.601" v="817" actId="20577"/>
        <pc:sldMkLst>
          <pc:docMk/>
          <pc:sldMk cId="923170427" sldId="256"/>
        </pc:sldMkLst>
        <pc:spChg chg="add mod">
          <ac:chgData name="Mike Lewis" userId="c18a8c299dca77cd" providerId="LiveId" clId="{45C1AFEF-CBA8-4E66-B5F6-A1FDDC3239F9}" dt="2021-01-13T19:52:56.384" v="783" actId="1076"/>
          <ac:spMkLst>
            <pc:docMk/>
            <pc:sldMk cId="923170427" sldId="256"/>
            <ac:spMk id="2" creationId="{B8477FC7-F455-4213-8F00-E8634174BE55}"/>
          </ac:spMkLst>
        </pc:spChg>
        <pc:spChg chg="mod">
          <ac:chgData name="Mike Lewis" userId="c18a8c299dca77cd" providerId="LiveId" clId="{45C1AFEF-CBA8-4E66-B5F6-A1FDDC3239F9}" dt="2021-01-13T19:48:07.369" v="672" actId="6549"/>
          <ac:spMkLst>
            <pc:docMk/>
            <pc:sldMk cId="923170427" sldId="256"/>
            <ac:spMk id="3" creationId="{9D37755F-9725-4534-8A30-B34065818222}"/>
          </ac:spMkLst>
        </pc:spChg>
        <pc:spChg chg="add mod">
          <ac:chgData name="Mike Lewis" userId="c18a8c299dca77cd" providerId="LiveId" clId="{45C1AFEF-CBA8-4E66-B5F6-A1FDDC3239F9}" dt="2021-01-13T19:50:19.569" v="745" actId="20577"/>
          <ac:spMkLst>
            <pc:docMk/>
            <pc:sldMk cId="923170427" sldId="256"/>
            <ac:spMk id="4" creationId="{17D93ED8-2C16-4037-98A2-D78C3FC50003}"/>
          </ac:spMkLst>
        </pc:spChg>
        <pc:spChg chg="add mod">
          <ac:chgData name="Mike Lewis" userId="c18a8c299dca77cd" providerId="LiveId" clId="{45C1AFEF-CBA8-4E66-B5F6-A1FDDC3239F9}" dt="2021-01-13T19:50:13.059" v="743" actId="1076"/>
          <ac:spMkLst>
            <pc:docMk/>
            <pc:sldMk cId="923170427" sldId="256"/>
            <ac:spMk id="5" creationId="{6007CC31-9253-457F-86BB-3FF1A633D0F0}"/>
          </ac:spMkLst>
        </pc:spChg>
        <pc:spChg chg="add mod">
          <ac:chgData name="Mike Lewis" userId="c18a8c299dca77cd" providerId="LiveId" clId="{45C1AFEF-CBA8-4E66-B5F6-A1FDDC3239F9}" dt="2021-01-13T19:54:38.601" v="817" actId="20577"/>
          <ac:spMkLst>
            <pc:docMk/>
            <pc:sldMk cId="923170427" sldId="256"/>
            <ac:spMk id="6" creationId="{D8117CE9-DD29-41D0-96A5-D6E370F52913}"/>
          </ac:spMkLst>
        </pc:spChg>
      </pc:sldChg>
      <pc:sldChg chg="del">
        <pc:chgData name="Mike Lewis" userId="c18a8c299dca77cd" providerId="LiveId" clId="{45C1AFEF-CBA8-4E66-B5F6-A1FDDC3239F9}" dt="2021-01-13T19:42:01.807" v="0" actId="47"/>
        <pc:sldMkLst>
          <pc:docMk/>
          <pc:sldMk cId="194055579" sldId="257"/>
        </pc:sldMkLst>
      </pc:sldChg>
      <pc:sldChg chg="addSp delSp modSp add mod">
        <pc:chgData name="Mike Lewis" userId="c18a8c299dca77cd" providerId="LiveId" clId="{45C1AFEF-CBA8-4E66-B5F6-A1FDDC3239F9}" dt="2021-01-15T14:50:21.537" v="1028" actId="20577"/>
        <pc:sldMkLst>
          <pc:docMk/>
          <pc:sldMk cId="1865615812" sldId="257"/>
        </pc:sldMkLst>
        <pc:spChg chg="del mod">
          <ac:chgData name="Mike Lewis" userId="c18a8c299dca77cd" providerId="LiveId" clId="{45C1AFEF-CBA8-4E66-B5F6-A1FDDC3239F9}" dt="2021-01-13T19:58:02.012" v="868" actId="478"/>
          <ac:spMkLst>
            <pc:docMk/>
            <pc:sldMk cId="1865615812" sldId="257"/>
            <ac:spMk id="2" creationId="{B8477FC7-F455-4213-8F00-E8634174BE55}"/>
          </ac:spMkLst>
        </pc:spChg>
        <pc:spChg chg="del mod">
          <ac:chgData name="Mike Lewis" userId="c18a8c299dca77cd" providerId="LiveId" clId="{45C1AFEF-CBA8-4E66-B5F6-A1FDDC3239F9}" dt="2021-01-13T19:58:35.139" v="883" actId="478"/>
          <ac:spMkLst>
            <pc:docMk/>
            <pc:sldMk cId="1865615812" sldId="257"/>
            <ac:spMk id="3" creationId="{9D37755F-9725-4534-8A30-B34065818222}"/>
          </ac:spMkLst>
        </pc:spChg>
        <pc:spChg chg="del mod">
          <ac:chgData name="Mike Lewis" userId="c18a8c299dca77cd" providerId="LiveId" clId="{45C1AFEF-CBA8-4E66-B5F6-A1FDDC3239F9}" dt="2021-01-13T19:57:49.996" v="863" actId="478"/>
          <ac:spMkLst>
            <pc:docMk/>
            <pc:sldMk cId="1865615812" sldId="257"/>
            <ac:spMk id="4" creationId="{17D93ED8-2C16-4037-98A2-D78C3FC50003}"/>
          </ac:spMkLst>
        </pc:spChg>
        <pc:spChg chg="del mod">
          <ac:chgData name="Mike Lewis" userId="c18a8c299dca77cd" providerId="LiveId" clId="{45C1AFEF-CBA8-4E66-B5F6-A1FDDC3239F9}" dt="2021-01-13T19:58:18.398" v="875" actId="478"/>
          <ac:spMkLst>
            <pc:docMk/>
            <pc:sldMk cId="1865615812" sldId="257"/>
            <ac:spMk id="5" creationId="{6007CC31-9253-457F-86BB-3FF1A633D0F0}"/>
          </ac:spMkLst>
        </pc:spChg>
        <pc:spChg chg="del mod">
          <ac:chgData name="Mike Lewis" userId="c18a8c299dca77cd" providerId="LiveId" clId="{45C1AFEF-CBA8-4E66-B5F6-A1FDDC3239F9}" dt="2021-01-13T19:57:38.385" v="858" actId="478"/>
          <ac:spMkLst>
            <pc:docMk/>
            <pc:sldMk cId="1865615812" sldId="257"/>
            <ac:spMk id="6" creationId="{D8117CE9-DD29-41D0-96A5-D6E370F52913}"/>
          </ac:spMkLst>
        </pc:spChg>
        <pc:spChg chg="add del mod">
          <ac:chgData name="Mike Lewis" userId="c18a8c299dca77cd" providerId="LiveId" clId="{45C1AFEF-CBA8-4E66-B5F6-A1FDDC3239F9}" dt="2021-01-13T19:56:56.822" v="855" actId="767"/>
          <ac:spMkLst>
            <pc:docMk/>
            <pc:sldMk cId="1865615812" sldId="257"/>
            <ac:spMk id="9" creationId="{DE494409-A2FF-4877-8398-B4255199FEA1}"/>
          </ac:spMkLst>
        </pc:spChg>
        <pc:spChg chg="add del mod">
          <ac:chgData name="Mike Lewis" userId="c18a8c299dca77cd" providerId="LiveId" clId="{45C1AFEF-CBA8-4E66-B5F6-A1FDDC3239F9}" dt="2021-01-13T19:57:38.387" v="860"/>
          <ac:spMkLst>
            <pc:docMk/>
            <pc:sldMk cId="1865615812" sldId="257"/>
            <ac:spMk id="10" creationId="{AC226D9E-870B-4B9D-8D18-471D2B35145D}"/>
          </ac:spMkLst>
        </pc:spChg>
        <pc:spChg chg="add mod">
          <ac:chgData name="Mike Lewis" userId="c18a8c299dca77cd" providerId="LiveId" clId="{45C1AFEF-CBA8-4E66-B5F6-A1FDDC3239F9}" dt="2021-01-15T14:49:24.341" v="1009" actId="20577"/>
          <ac:spMkLst>
            <pc:docMk/>
            <pc:sldMk cId="1865615812" sldId="257"/>
            <ac:spMk id="12" creationId="{A2B62A14-21FC-4678-83B2-4B77787CC05E}"/>
          </ac:spMkLst>
        </pc:spChg>
        <pc:spChg chg="add del mod">
          <ac:chgData name="Mike Lewis" userId="c18a8c299dca77cd" providerId="LiveId" clId="{45C1AFEF-CBA8-4E66-B5F6-A1FDDC3239F9}" dt="2021-01-13T19:58:42.309" v="884" actId="478"/>
          <ac:spMkLst>
            <pc:docMk/>
            <pc:sldMk cId="1865615812" sldId="257"/>
            <ac:spMk id="14" creationId="{E7588BB3-3233-4E15-9DB2-3B72ABABAC95}"/>
          </ac:spMkLst>
        </pc:spChg>
        <pc:spChg chg="add mod">
          <ac:chgData name="Mike Lewis" userId="c18a8c299dca77cd" providerId="LiveId" clId="{45C1AFEF-CBA8-4E66-B5F6-A1FDDC3239F9}" dt="2021-01-15T14:50:21.537" v="1028" actId="20577"/>
          <ac:spMkLst>
            <pc:docMk/>
            <pc:sldMk cId="1865615812" sldId="257"/>
            <ac:spMk id="21" creationId="{BE832785-3DA6-4BF6-8F0E-20FC6BB0F3B0}"/>
          </ac:spMkLst>
        </pc:spChg>
        <pc:cxnChg chg="add mod">
          <ac:chgData name="Mike Lewis" userId="c18a8c299dca77cd" providerId="LiveId" clId="{45C1AFEF-CBA8-4E66-B5F6-A1FDDC3239F9}" dt="2021-01-15T14:49:32.251" v="1010" actId="1076"/>
          <ac:cxnSpMkLst>
            <pc:docMk/>
            <pc:sldMk cId="1865615812" sldId="257"/>
            <ac:cxnSpMk id="5" creationId="{3AC4C33F-35ED-46A4-97E1-3B220076185B}"/>
          </ac:cxnSpMkLst>
        </pc:cxnChg>
        <pc:cxnChg chg="add mod">
          <ac:chgData name="Mike Lewis" userId="c18a8c299dca77cd" providerId="LiveId" clId="{45C1AFEF-CBA8-4E66-B5F6-A1FDDC3239F9}" dt="2021-01-15T14:49:34.587" v="1011" actId="1076"/>
          <ac:cxnSpMkLst>
            <pc:docMk/>
            <pc:sldMk cId="1865615812" sldId="257"/>
            <ac:cxnSpMk id="6" creationId="{D1D5821C-356C-4F21-8659-0DF89AF5A3A3}"/>
          </ac:cxnSpMkLst>
        </pc:cxnChg>
        <pc:cxnChg chg="add del">
          <ac:chgData name="Mike Lewis" userId="c18a8c299dca77cd" providerId="LiveId" clId="{45C1AFEF-CBA8-4E66-B5F6-A1FDDC3239F9}" dt="2021-01-13T19:56:38.877" v="853" actId="11529"/>
          <ac:cxnSpMkLst>
            <pc:docMk/>
            <pc:sldMk cId="1865615812" sldId="257"/>
            <ac:cxnSpMk id="8" creationId="{CBFB2AF9-C5EA-47FF-99A2-1604EC12E65A}"/>
          </ac:cxnSpMkLst>
        </pc:cxnChg>
        <pc:cxnChg chg="add mod">
          <ac:chgData name="Mike Lewis" userId="c18a8c299dca77cd" providerId="LiveId" clId="{45C1AFEF-CBA8-4E66-B5F6-A1FDDC3239F9}" dt="2021-01-15T14:49:38.651" v="1012" actId="14100"/>
          <ac:cxnSpMkLst>
            <pc:docMk/>
            <pc:sldMk cId="1865615812" sldId="257"/>
            <ac:cxnSpMk id="10" creationId="{23C69F51-8FB6-4FCF-9BEB-7BFE28D0CBEF}"/>
          </ac:cxnSpMkLst>
        </pc:cxnChg>
        <pc:cxnChg chg="add mod">
          <ac:chgData name="Mike Lewis" userId="c18a8c299dca77cd" providerId="LiveId" clId="{45C1AFEF-CBA8-4E66-B5F6-A1FDDC3239F9}" dt="2021-01-15T14:48:54.930" v="1003" actId="14100"/>
          <ac:cxnSpMkLst>
            <pc:docMk/>
            <pc:sldMk cId="1865615812" sldId="257"/>
            <ac:cxnSpMk id="13" creationId="{34288829-88F7-4BD3-9F95-6501DC4ECB46}"/>
          </ac:cxnSpMkLst>
        </pc:cxnChg>
        <pc:cxnChg chg="add mod">
          <ac:chgData name="Mike Lewis" userId="c18a8c299dca77cd" providerId="LiveId" clId="{45C1AFEF-CBA8-4E66-B5F6-A1FDDC3239F9}" dt="2021-01-15T14:49:44.903" v="1013" actId="1076"/>
          <ac:cxnSpMkLst>
            <pc:docMk/>
            <pc:sldMk cId="1865615812" sldId="257"/>
            <ac:cxnSpMk id="16" creationId="{DDB0FFA4-E293-47F3-A2E7-C3AC17898DD3}"/>
          </ac:cxnSpMkLst>
        </pc:cxnChg>
        <pc:cxnChg chg="add mod">
          <ac:chgData name="Mike Lewis" userId="c18a8c299dca77cd" providerId="LiveId" clId="{45C1AFEF-CBA8-4E66-B5F6-A1FDDC3239F9}" dt="2021-01-13T20:02:13.519" v="972" actId="1076"/>
          <ac:cxnSpMkLst>
            <pc:docMk/>
            <pc:sldMk cId="1865615812" sldId="257"/>
            <ac:cxnSpMk id="17" creationId="{D19FB929-4F73-48EB-941F-971E57D7FB37}"/>
          </ac:cxnSpMkLst>
        </pc:cxnChg>
        <pc:cxnChg chg="add mod">
          <ac:chgData name="Mike Lewis" userId="c18a8c299dca77cd" providerId="LiveId" clId="{45C1AFEF-CBA8-4E66-B5F6-A1FDDC3239F9}" dt="2021-01-15T14:49:13.114" v="1008" actId="14100"/>
          <ac:cxnSpMkLst>
            <pc:docMk/>
            <pc:sldMk cId="1865615812" sldId="257"/>
            <ac:cxnSpMk id="18" creationId="{47814CEC-287F-4BBD-AB2D-E83B53B9E676}"/>
          </ac:cxnSpMkLst>
        </pc:cxnChg>
      </pc:sldChg>
      <pc:sldChg chg="del">
        <pc:chgData name="Mike Lewis" userId="c18a8c299dca77cd" providerId="LiveId" clId="{45C1AFEF-CBA8-4E66-B5F6-A1FDDC3239F9}" dt="2021-01-13T19:42:01.807" v="0" actId="47"/>
        <pc:sldMkLst>
          <pc:docMk/>
          <pc:sldMk cId="2407939613" sldId="258"/>
        </pc:sldMkLst>
      </pc:sldChg>
      <pc:sldChg chg="addSp delSp modSp add mod">
        <pc:chgData name="Mike Lewis" userId="c18a8c299dca77cd" providerId="LiveId" clId="{45C1AFEF-CBA8-4E66-B5F6-A1FDDC3239F9}" dt="2021-01-15T16:05:38.756" v="1095" actId="20577"/>
        <pc:sldMkLst>
          <pc:docMk/>
          <pc:sldMk cId="3250153622" sldId="258"/>
        </pc:sldMkLst>
        <pc:spChg chg="del">
          <ac:chgData name="Mike Lewis" userId="c18a8c299dca77cd" providerId="LiveId" clId="{45C1AFEF-CBA8-4E66-B5F6-A1FDDC3239F9}" dt="2021-01-15T16:02:53.244" v="1030" actId="478"/>
          <ac:spMkLst>
            <pc:docMk/>
            <pc:sldMk cId="3250153622" sldId="258"/>
            <ac:spMk id="12" creationId="{A2B62A14-21FC-4678-83B2-4B77787CC05E}"/>
          </ac:spMkLst>
        </pc:spChg>
        <pc:spChg chg="add mod">
          <ac:chgData name="Mike Lewis" userId="c18a8c299dca77cd" providerId="LiveId" clId="{45C1AFEF-CBA8-4E66-B5F6-A1FDDC3239F9}" dt="2021-01-15T16:05:38.756" v="1095" actId="20577"/>
          <ac:spMkLst>
            <pc:docMk/>
            <pc:sldMk cId="3250153622" sldId="258"/>
            <ac:spMk id="14" creationId="{7CCCBAFF-50F4-497E-9CA1-7F71CFE157D2}"/>
          </ac:spMkLst>
        </pc:spChg>
        <pc:spChg chg="del">
          <ac:chgData name="Mike Lewis" userId="c18a8c299dca77cd" providerId="LiveId" clId="{45C1AFEF-CBA8-4E66-B5F6-A1FDDC3239F9}" dt="2021-01-15T16:02:53.244" v="1030" actId="478"/>
          <ac:spMkLst>
            <pc:docMk/>
            <pc:sldMk cId="3250153622" sldId="258"/>
            <ac:spMk id="21" creationId="{BE832785-3DA6-4BF6-8F0E-20FC6BB0F3B0}"/>
          </ac:spMkLst>
        </pc:spChg>
        <pc:cxnChg chg="del">
          <ac:chgData name="Mike Lewis" userId="c18a8c299dca77cd" providerId="LiveId" clId="{45C1AFEF-CBA8-4E66-B5F6-A1FDDC3239F9}" dt="2021-01-15T16:02:53.244" v="1030" actId="478"/>
          <ac:cxnSpMkLst>
            <pc:docMk/>
            <pc:sldMk cId="3250153622" sldId="258"/>
            <ac:cxnSpMk id="5" creationId="{3AC4C33F-35ED-46A4-97E1-3B220076185B}"/>
          </ac:cxnSpMkLst>
        </pc:cxnChg>
        <pc:cxnChg chg="del">
          <ac:chgData name="Mike Lewis" userId="c18a8c299dca77cd" providerId="LiveId" clId="{45C1AFEF-CBA8-4E66-B5F6-A1FDDC3239F9}" dt="2021-01-15T16:02:53.244" v="1030" actId="478"/>
          <ac:cxnSpMkLst>
            <pc:docMk/>
            <pc:sldMk cId="3250153622" sldId="258"/>
            <ac:cxnSpMk id="6" creationId="{D1D5821C-356C-4F21-8659-0DF89AF5A3A3}"/>
          </ac:cxnSpMkLst>
        </pc:cxnChg>
        <pc:cxnChg chg="del">
          <ac:chgData name="Mike Lewis" userId="c18a8c299dca77cd" providerId="LiveId" clId="{45C1AFEF-CBA8-4E66-B5F6-A1FDDC3239F9}" dt="2021-01-15T16:02:53.244" v="1030" actId="478"/>
          <ac:cxnSpMkLst>
            <pc:docMk/>
            <pc:sldMk cId="3250153622" sldId="258"/>
            <ac:cxnSpMk id="10" creationId="{23C69F51-8FB6-4FCF-9BEB-7BFE28D0CBEF}"/>
          </ac:cxnSpMkLst>
        </pc:cxnChg>
        <pc:cxnChg chg="del">
          <ac:chgData name="Mike Lewis" userId="c18a8c299dca77cd" providerId="LiveId" clId="{45C1AFEF-CBA8-4E66-B5F6-A1FDDC3239F9}" dt="2021-01-15T16:02:53.244" v="1030" actId="478"/>
          <ac:cxnSpMkLst>
            <pc:docMk/>
            <pc:sldMk cId="3250153622" sldId="258"/>
            <ac:cxnSpMk id="13" creationId="{34288829-88F7-4BD3-9F95-6501DC4ECB46}"/>
          </ac:cxnSpMkLst>
        </pc:cxnChg>
        <pc:cxnChg chg="del">
          <ac:chgData name="Mike Lewis" userId="c18a8c299dca77cd" providerId="LiveId" clId="{45C1AFEF-CBA8-4E66-B5F6-A1FDDC3239F9}" dt="2021-01-15T16:02:53.244" v="1030" actId="478"/>
          <ac:cxnSpMkLst>
            <pc:docMk/>
            <pc:sldMk cId="3250153622" sldId="258"/>
            <ac:cxnSpMk id="16" creationId="{DDB0FFA4-E293-47F3-A2E7-C3AC17898DD3}"/>
          </ac:cxnSpMkLst>
        </pc:cxnChg>
        <pc:cxnChg chg="del">
          <ac:chgData name="Mike Lewis" userId="c18a8c299dca77cd" providerId="LiveId" clId="{45C1AFEF-CBA8-4E66-B5F6-A1FDDC3239F9}" dt="2021-01-15T16:02:53.244" v="1030" actId="478"/>
          <ac:cxnSpMkLst>
            <pc:docMk/>
            <pc:sldMk cId="3250153622" sldId="258"/>
            <ac:cxnSpMk id="17" creationId="{D19FB929-4F73-48EB-941F-971E57D7FB37}"/>
          </ac:cxnSpMkLst>
        </pc:cxnChg>
        <pc:cxnChg chg="del">
          <ac:chgData name="Mike Lewis" userId="c18a8c299dca77cd" providerId="LiveId" clId="{45C1AFEF-CBA8-4E66-B5F6-A1FDDC3239F9}" dt="2021-01-15T16:02:53.244" v="1030" actId="478"/>
          <ac:cxnSpMkLst>
            <pc:docMk/>
            <pc:sldMk cId="3250153622" sldId="258"/>
            <ac:cxnSpMk id="18" creationId="{47814CEC-287F-4BBD-AB2D-E83B53B9E676}"/>
          </ac:cxnSpMkLst>
        </pc:cxnChg>
      </pc:sldChg>
      <pc:sldChg chg="modSp add mod">
        <pc:chgData name="Mike Lewis" userId="c18a8c299dca77cd" providerId="LiveId" clId="{45C1AFEF-CBA8-4E66-B5F6-A1FDDC3239F9}" dt="2021-01-15T16:04:57.119" v="1079" actId="255"/>
        <pc:sldMkLst>
          <pc:docMk/>
          <pc:sldMk cId="414150032" sldId="259"/>
        </pc:sldMkLst>
        <pc:spChg chg="mod">
          <ac:chgData name="Mike Lewis" userId="c18a8c299dca77cd" providerId="LiveId" clId="{45C1AFEF-CBA8-4E66-B5F6-A1FDDC3239F9}" dt="2021-01-15T16:04:57.119" v="1079" actId="255"/>
          <ac:spMkLst>
            <pc:docMk/>
            <pc:sldMk cId="414150032" sldId="259"/>
            <ac:spMk id="14" creationId="{7CCCBAFF-50F4-497E-9CA1-7F71CFE157D2}"/>
          </ac:spMkLst>
        </pc:spChg>
      </pc:sldChg>
      <pc:sldChg chg="del">
        <pc:chgData name="Mike Lewis" userId="c18a8c299dca77cd" providerId="LiveId" clId="{45C1AFEF-CBA8-4E66-B5F6-A1FDDC3239F9}" dt="2021-01-13T19:42:01.807" v="0" actId="47"/>
        <pc:sldMkLst>
          <pc:docMk/>
          <pc:sldMk cId="2272651823" sldId="259"/>
        </pc:sldMkLst>
      </pc:sldChg>
      <pc:sldChg chg="modSp add mod ord">
        <pc:chgData name="Mike Lewis" userId="c18a8c299dca77cd" providerId="LiveId" clId="{45C1AFEF-CBA8-4E66-B5F6-A1FDDC3239F9}" dt="2021-01-15T19:40:02.595" v="2915"/>
        <pc:sldMkLst>
          <pc:docMk/>
          <pc:sldMk cId="786565359" sldId="260"/>
        </pc:sldMkLst>
        <pc:spChg chg="mod">
          <ac:chgData name="Mike Lewis" userId="c18a8c299dca77cd" providerId="LiveId" clId="{45C1AFEF-CBA8-4E66-B5F6-A1FDDC3239F9}" dt="2021-01-15T16:18:29.183" v="1134" actId="20577"/>
          <ac:spMkLst>
            <pc:docMk/>
            <pc:sldMk cId="786565359" sldId="260"/>
            <ac:spMk id="14" creationId="{7CCCBAFF-50F4-497E-9CA1-7F71CFE157D2}"/>
          </ac:spMkLst>
        </pc:spChg>
      </pc:sldChg>
      <pc:sldChg chg="del">
        <pc:chgData name="Mike Lewis" userId="c18a8c299dca77cd" providerId="LiveId" clId="{45C1AFEF-CBA8-4E66-B5F6-A1FDDC3239F9}" dt="2021-01-13T19:42:01.807" v="0" actId="47"/>
        <pc:sldMkLst>
          <pc:docMk/>
          <pc:sldMk cId="3377944751" sldId="260"/>
        </pc:sldMkLst>
      </pc:sldChg>
      <pc:sldChg chg="del">
        <pc:chgData name="Mike Lewis" userId="c18a8c299dca77cd" providerId="LiveId" clId="{45C1AFEF-CBA8-4E66-B5F6-A1FDDC3239F9}" dt="2021-01-13T19:42:01.807" v="0" actId="47"/>
        <pc:sldMkLst>
          <pc:docMk/>
          <pc:sldMk cId="630807980" sldId="261"/>
        </pc:sldMkLst>
      </pc:sldChg>
      <pc:sldChg chg="modSp add mod ord">
        <pc:chgData name="Mike Lewis" userId="c18a8c299dca77cd" providerId="LiveId" clId="{45C1AFEF-CBA8-4E66-B5F6-A1FDDC3239F9}" dt="2021-01-15T17:20:17.492" v="2381" actId="6549"/>
        <pc:sldMkLst>
          <pc:docMk/>
          <pc:sldMk cId="3865377616" sldId="261"/>
        </pc:sldMkLst>
        <pc:spChg chg="mod">
          <ac:chgData name="Mike Lewis" userId="c18a8c299dca77cd" providerId="LiveId" clId="{45C1AFEF-CBA8-4E66-B5F6-A1FDDC3239F9}" dt="2021-01-15T17:20:17.492" v="2381" actId="6549"/>
          <ac:spMkLst>
            <pc:docMk/>
            <pc:sldMk cId="3865377616" sldId="261"/>
            <ac:spMk id="14" creationId="{7CCCBAFF-50F4-497E-9CA1-7F71CFE157D2}"/>
          </ac:spMkLst>
        </pc:spChg>
      </pc:sldChg>
      <pc:sldChg chg="delSp modSp add mod ord">
        <pc:chgData name="Mike Lewis" userId="c18a8c299dca77cd" providerId="LiveId" clId="{45C1AFEF-CBA8-4E66-B5F6-A1FDDC3239F9}" dt="2021-01-15T19:36:02.743" v="2906"/>
        <pc:sldMkLst>
          <pc:docMk/>
          <pc:sldMk cId="1708557856" sldId="262"/>
        </pc:sldMkLst>
        <pc:spChg chg="del mod">
          <ac:chgData name="Mike Lewis" userId="c18a8c299dca77cd" providerId="LiveId" clId="{45C1AFEF-CBA8-4E66-B5F6-A1FDDC3239F9}" dt="2021-01-15T16:33:09.559" v="1150" actId="478"/>
          <ac:spMkLst>
            <pc:docMk/>
            <pc:sldMk cId="1708557856" sldId="262"/>
            <ac:spMk id="14" creationId="{7CCCBAFF-50F4-497E-9CA1-7F71CFE157D2}"/>
          </ac:spMkLst>
        </pc:spChg>
      </pc:sldChg>
      <pc:sldChg chg="del">
        <pc:chgData name="Mike Lewis" userId="c18a8c299dca77cd" providerId="LiveId" clId="{45C1AFEF-CBA8-4E66-B5F6-A1FDDC3239F9}" dt="2021-01-13T19:42:01.807" v="0" actId="47"/>
        <pc:sldMkLst>
          <pc:docMk/>
          <pc:sldMk cId="2998732452" sldId="262"/>
        </pc:sldMkLst>
      </pc:sldChg>
      <pc:sldChg chg="del">
        <pc:chgData name="Mike Lewis" userId="c18a8c299dca77cd" providerId="LiveId" clId="{45C1AFEF-CBA8-4E66-B5F6-A1FDDC3239F9}" dt="2021-01-13T19:42:01.807" v="0" actId="47"/>
        <pc:sldMkLst>
          <pc:docMk/>
          <pc:sldMk cId="2947801560" sldId="263"/>
        </pc:sldMkLst>
      </pc:sldChg>
      <pc:sldChg chg="modSp add mod ord">
        <pc:chgData name="Mike Lewis" userId="c18a8c299dca77cd" providerId="LiveId" clId="{45C1AFEF-CBA8-4E66-B5F6-A1FDDC3239F9}" dt="2021-01-15T19:47:32.555" v="2963"/>
        <pc:sldMkLst>
          <pc:docMk/>
          <pc:sldMk cId="3423021194" sldId="263"/>
        </pc:sldMkLst>
        <pc:spChg chg="mod">
          <ac:chgData name="Mike Lewis" userId="c18a8c299dca77cd" providerId="LiveId" clId="{45C1AFEF-CBA8-4E66-B5F6-A1FDDC3239F9}" dt="2021-01-15T19:47:08.914" v="2954" actId="6549"/>
          <ac:spMkLst>
            <pc:docMk/>
            <pc:sldMk cId="3423021194" sldId="263"/>
            <ac:spMk id="14" creationId="{7CCCBAFF-50F4-497E-9CA1-7F71CFE157D2}"/>
          </ac:spMkLst>
        </pc:spChg>
      </pc:sldChg>
      <pc:sldChg chg="del">
        <pc:chgData name="Mike Lewis" userId="c18a8c299dca77cd" providerId="LiveId" clId="{45C1AFEF-CBA8-4E66-B5F6-A1FDDC3239F9}" dt="2021-01-13T19:42:01.807" v="0" actId="47"/>
        <pc:sldMkLst>
          <pc:docMk/>
          <pc:sldMk cId="1786418216" sldId="264"/>
        </pc:sldMkLst>
      </pc:sldChg>
      <pc:sldChg chg="modSp add mod ord">
        <pc:chgData name="Mike Lewis" userId="c18a8c299dca77cd" providerId="LiveId" clId="{45C1AFEF-CBA8-4E66-B5F6-A1FDDC3239F9}" dt="2021-01-15T16:40:19.357" v="1955"/>
        <pc:sldMkLst>
          <pc:docMk/>
          <pc:sldMk cId="3372146851" sldId="264"/>
        </pc:sldMkLst>
        <pc:spChg chg="mod">
          <ac:chgData name="Mike Lewis" userId="c18a8c299dca77cd" providerId="LiveId" clId="{45C1AFEF-CBA8-4E66-B5F6-A1FDDC3239F9}" dt="2021-01-15T16:40:19.357" v="1955"/>
          <ac:spMkLst>
            <pc:docMk/>
            <pc:sldMk cId="3372146851" sldId="264"/>
            <ac:spMk id="14" creationId="{7CCCBAFF-50F4-497E-9CA1-7F71CFE157D2}"/>
          </ac:spMkLst>
        </pc:spChg>
      </pc:sldChg>
      <pc:sldChg chg="modSp add del mod">
        <pc:chgData name="Mike Lewis" userId="c18a8c299dca77cd" providerId="LiveId" clId="{45C1AFEF-CBA8-4E66-B5F6-A1FDDC3239F9}" dt="2021-01-15T16:40:10.404" v="1951" actId="47"/>
        <pc:sldMkLst>
          <pc:docMk/>
          <pc:sldMk cId="3689333544" sldId="264"/>
        </pc:sldMkLst>
        <pc:spChg chg="mod">
          <ac:chgData name="Mike Lewis" userId="c18a8c299dca77cd" providerId="LiveId" clId="{45C1AFEF-CBA8-4E66-B5F6-A1FDDC3239F9}" dt="2021-01-15T16:39:42.934" v="1950" actId="313"/>
          <ac:spMkLst>
            <pc:docMk/>
            <pc:sldMk cId="3689333544" sldId="264"/>
            <ac:spMk id="14" creationId="{7CCCBAFF-50F4-497E-9CA1-7F71CFE157D2}"/>
          </ac:spMkLst>
        </pc:spChg>
      </pc:sldChg>
      <pc:sldChg chg="add del ord">
        <pc:chgData name="Mike Lewis" userId="c18a8c299dca77cd" providerId="LiveId" clId="{45C1AFEF-CBA8-4E66-B5F6-A1FDDC3239F9}" dt="2021-01-15T16:43:55.580" v="2191" actId="47"/>
        <pc:sldMkLst>
          <pc:docMk/>
          <pc:sldMk cId="2443790023" sldId="265"/>
        </pc:sldMkLst>
      </pc:sldChg>
      <pc:sldChg chg="del">
        <pc:chgData name="Mike Lewis" userId="c18a8c299dca77cd" providerId="LiveId" clId="{45C1AFEF-CBA8-4E66-B5F6-A1FDDC3239F9}" dt="2021-01-13T19:42:01.807" v="0" actId="47"/>
        <pc:sldMkLst>
          <pc:docMk/>
          <pc:sldMk cId="3970546730" sldId="265"/>
        </pc:sldMkLst>
      </pc:sldChg>
      <pc:sldChg chg="del">
        <pc:chgData name="Mike Lewis" userId="c18a8c299dca77cd" providerId="LiveId" clId="{45C1AFEF-CBA8-4E66-B5F6-A1FDDC3239F9}" dt="2021-01-13T19:42:01.807" v="0" actId="47"/>
        <pc:sldMkLst>
          <pc:docMk/>
          <pc:sldMk cId="705962078" sldId="266"/>
        </pc:sldMkLst>
      </pc:sldChg>
      <pc:sldChg chg="modSp add mod ord">
        <pc:chgData name="Mike Lewis" userId="c18a8c299dca77cd" providerId="LiveId" clId="{45C1AFEF-CBA8-4E66-B5F6-A1FDDC3239F9}" dt="2021-01-15T16:42:48.476" v="2188" actId="20577"/>
        <pc:sldMkLst>
          <pc:docMk/>
          <pc:sldMk cId="1198191189" sldId="266"/>
        </pc:sldMkLst>
        <pc:spChg chg="mod">
          <ac:chgData name="Mike Lewis" userId="c18a8c299dca77cd" providerId="LiveId" clId="{45C1AFEF-CBA8-4E66-B5F6-A1FDDC3239F9}" dt="2021-01-15T16:42:48.476" v="2188" actId="20577"/>
          <ac:spMkLst>
            <pc:docMk/>
            <pc:sldMk cId="1198191189" sldId="266"/>
            <ac:spMk id="14" creationId="{7CCCBAFF-50F4-497E-9CA1-7F71CFE157D2}"/>
          </ac:spMkLst>
        </pc:spChg>
      </pc:sldChg>
      <pc:sldChg chg="modSp add mod">
        <pc:chgData name="Mike Lewis" userId="c18a8c299dca77cd" providerId="LiveId" clId="{45C1AFEF-CBA8-4E66-B5F6-A1FDDC3239F9}" dt="2021-01-15T19:53:01.707" v="2988" actId="20577"/>
        <pc:sldMkLst>
          <pc:docMk/>
          <pc:sldMk cId="2216193627" sldId="267"/>
        </pc:sldMkLst>
        <pc:spChg chg="mod">
          <ac:chgData name="Mike Lewis" userId="c18a8c299dca77cd" providerId="LiveId" clId="{45C1AFEF-CBA8-4E66-B5F6-A1FDDC3239F9}" dt="2021-01-15T19:53:01.707" v="2988" actId="20577"/>
          <ac:spMkLst>
            <pc:docMk/>
            <pc:sldMk cId="2216193627" sldId="267"/>
            <ac:spMk id="14" creationId="{7CCCBAFF-50F4-497E-9CA1-7F71CFE157D2}"/>
          </ac:spMkLst>
        </pc:spChg>
      </pc:sldChg>
      <pc:sldChg chg="del">
        <pc:chgData name="Mike Lewis" userId="c18a8c299dca77cd" providerId="LiveId" clId="{45C1AFEF-CBA8-4E66-B5F6-A1FDDC3239F9}" dt="2021-01-13T19:42:01.807" v="0" actId="47"/>
        <pc:sldMkLst>
          <pc:docMk/>
          <pc:sldMk cId="4193868144" sldId="267"/>
        </pc:sldMkLst>
      </pc:sldChg>
      <pc:sldChg chg="add ord">
        <pc:chgData name="Mike Lewis" userId="c18a8c299dca77cd" providerId="LiveId" clId="{45C1AFEF-CBA8-4E66-B5F6-A1FDDC3239F9}" dt="2021-01-15T19:47:24.886" v="2961"/>
        <pc:sldMkLst>
          <pc:docMk/>
          <pc:sldMk cId="1716617798" sldId="268"/>
        </pc:sldMkLst>
      </pc:sldChg>
      <pc:sldChg chg="del">
        <pc:chgData name="Mike Lewis" userId="c18a8c299dca77cd" providerId="LiveId" clId="{45C1AFEF-CBA8-4E66-B5F6-A1FDDC3239F9}" dt="2021-01-13T19:42:01.807" v="0" actId="47"/>
        <pc:sldMkLst>
          <pc:docMk/>
          <pc:sldMk cId="2911377417" sldId="268"/>
        </pc:sldMkLst>
      </pc:sldChg>
      <pc:sldChg chg="addSp delSp modSp add mod ord">
        <pc:chgData name="Mike Lewis" userId="c18a8c299dca77cd" providerId="LiveId" clId="{45C1AFEF-CBA8-4E66-B5F6-A1FDDC3239F9}" dt="2021-01-15T17:39:39.233" v="2515" actId="1076"/>
        <pc:sldMkLst>
          <pc:docMk/>
          <pc:sldMk cId="734970114" sldId="269"/>
        </pc:sldMkLst>
        <pc:spChg chg="mod">
          <ac:chgData name="Mike Lewis" userId="c18a8c299dca77cd" providerId="LiveId" clId="{45C1AFEF-CBA8-4E66-B5F6-A1FDDC3239F9}" dt="2021-01-15T17:37:13.886" v="2473" actId="20577"/>
          <ac:spMkLst>
            <pc:docMk/>
            <pc:sldMk cId="734970114" sldId="269"/>
            <ac:spMk id="14" creationId="{7CCCBAFF-50F4-497E-9CA1-7F71CFE157D2}"/>
          </ac:spMkLst>
        </pc:spChg>
        <pc:spChg chg="add mod">
          <ac:chgData name="Mike Lewis" userId="c18a8c299dca77cd" providerId="LiveId" clId="{45C1AFEF-CBA8-4E66-B5F6-A1FDDC3239F9}" dt="2021-01-15T17:39:22.741" v="2510" actId="1076"/>
          <ac:spMkLst>
            <pc:docMk/>
            <pc:sldMk cId="734970114" sldId="269"/>
            <ac:spMk id="15" creationId="{31FB0B99-52A3-4745-BBF3-C89DDAA69D66}"/>
          </ac:spMkLst>
        </pc:spChg>
        <pc:picChg chg="add del mod">
          <ac:chgData name="Mike Lewis" userId="c18a8c299dca77cd" providerId="LiveId" clId="{45C1AFEF-CBA8-4E66-B5F6-A1FDDC3239F9}" dt="2021-01-15T17:37:07.059" v="2467" actId="1076"/>
          <ac:picMkLst>
            <pc:docMk/>
            <pc:sldMk cId="734970114" sldId="269"/>
            <ac:picMk id="3" creationId="{DC4867AB-C676-44E2-A823-5980774CD6AF}"/>
          </ac:picMkLst>
        </pc:picChg>
        <pc:picChg chg="add mod">
          <ac:chgData name="Mike Lewis" userId="c18a8c299dca77cd" providerId="LiveId" clId="{45C1AFEF-CBA8-4E66-B5F6-A1FDDC3239F9}" dt="2021-01-15T17:39:39.233" v="2515" actId="1076"/>
          <ac:picMkLst>
            <pc:docMk/>
            <pc:sldMk cId="734970114" sldId="269"/>
            <ac:picMk id="5" creationId="{A1D715FC-6621-4C3F-9276-425175E7A486}"/>
          </ac:picMkLst>
        </pc:picChg>
        <pc:picChg chg="add mod">
          <ac:chgData name="Mike Lewis" userId="c18a8c299dca77cd" providerId="LiveId" clId="{45C1AFEF-CBA8-4E66-B5F6-A1FDDC3239F9}" dt="2021-01-15T17:37:08.477" v="2468" actId="1076"/>
          <ac:picMkLst>
            <pc:docMk/>
            <pc:sldMk cId="734970114" sldId="269"/>
            <ac:picMk id="7" creationId="{2D0BFDC3-6713-446E-8665-4AC9F6D5FB32}"/>
          </ac:picMkLst>
        </pc:picChg>
        <pc:picChg chg="add mod">
          <ac:chgData name="Mike Lewis" userId="c18a8c299dca77cd" providerId="LiveId" clId="{45C1AFEF-CBA8-4E66-B5F6-A1FDDC3239F9}" dt="2021-01-15T17:39:37.301" v="2514" actId="1076"/>
          <ac:picMkLst>
            <pc:docMk/>
            <pc:sldMk cId="734970114" sldId="269"/>
            <ac:picMk id="9" creationId="{0E9FBBB9-F177-48D1-B430-17422886D84A}"/>
          </ac:picMkLst>
        </pc:picChg>
        <pc:picChg chg="add mod">
          <ac:chgData name="Mike Lewis" userId="c18a8c299dca77cd" providerId="LiveId" clId="{45C1AFEF-CBA8-4E66-B5F6-A1FDDC3239F9}" dt="2021-01-15T17:39:18.083" v="2509" actId="1076"/>
          <ac:picMkLst>
            <pc:docMk/>
            <pc:sldMk cId="734970114" sldId="269"/>
            <ac:picMk id="11" creationId="{C9F652CE-A566-428F-B00E-D899F23B5EE6}"/>
          </ac:picMkLst>
        </pc:picChg>
        <pc:cxnChg chg="add mod">
          <ac:chgData name="Mike Lewis" userId="c18a8c299dca77cd" providerId="LiveId" clId="{45C1AFEF-CBA8-4E66-B5F6-A1FDDC3239F9}" dt="2021-01-15T17:39:29.534" v="2512" actId="14100"/>
          <ac:cxnSpMkLst>
            <pc:docMk/>
            <pc:sldMk cId="734970114" sldId="269"/>
            <ac:cxnSpMk id="13" creationId="{4453176E-8A10-4D7E-9088-2B489A310B71}"/>
          </ac:cxnSpMkLst>
        </pc:cxnChg>
      </pc:sldChg>
      <pc:sldChg chg="del">
        <pc:chgData name="Mike Lewis" userId="c18a8c299dca77cd" providerId="LiveId" clId="{45C1AFEF-CBA8-4E66-B5F6-A1FDDC3239F9}" dt="2021-01-13T19:42:01.807" v="0" actId="47"/>
        <pc:sldMkLst>
          <pc:docMk/>
          <pc:sldMk cId="2932266060" sldId="269"/>
        </pc:sldMkLst>
      </pc:sldChg>
      <pc:sldChg chg="del">
        <pc:chgData name="Mike Lewis" userId="c18a8c299dca77cd" providerId="LiveId" clId="{45C1AFEF-CBA8-4E66-B5F6-A1FDDC3239F9}" dt="2021-01-13T19:42:01.807" v="0" actId="47"/>
        <pc:sldMkLst>
          <pc:docMk/>
          <pc:sldMk cId="485556068" sldId="270"/>
        </pc:sldMkLst>
      </pc:sldChg>
      <pc:sldChg chg="modSp add mod">
        <pc:chgData name="Mike Lewis" userId="c18a8c299dca77cd" providerId="LiveId" clId="{45C1AFEF-CBA8-4E66-B5F6-A1FDDC3239F9}" dt="2021-01-15T17:18:04.154" v="2304" actId="113"/>
        <pc:sldMkLst>
          <pc:docMk/>
          <pc:sldMk cId="3550127596" sldId="270"/>
        </pc:sldMkLst>
        <pc:spChg chg="mod">
          <ac:chgData name="Mike Lewis" userId="c18a8c299dca77cd" providerId="LiveId" clId="{45C1AFEF-CBA8-4E66-B5F6-A1FDDC3239F9}" dt="2021-01-15T17:18:04.154" v="2304" actId="113"/>
          <ac:spMkLst>
            <pc:docMk/>
            <pc:sldMk cId="3550127596" sldId="270"/>
            <ac:spMk id="14" creationId="{7CCCBAFF-50F4-497E-9CA1-7F71CFE157D2}"/>
          </ac:spMkLst>
        </pc:spChg>
      </pc:sldChg>
      <pc:sldChg chg="add">
        <pc:chgData name="Mike Lewis" userId="c18a8c299dca77cd" providerId="LiveId" clId="{45C1AFEF-CBA8-4E66-B5F6-A1FDDC3239F9}" dt="2021-01-15T17:20:43.970" v="2382" actId="2890"/>
        <pc:sldMkLst>
          <pc:docMk/>
          <pc:sldMk cId="4067771511" sldId="271"/>
        </pc:sldMkLst>
      </pc:sldChg>
      <pc:sldChg chg="modSp add mod ord">
        <pc:chgData name="Mike Lewis" userId="c18a8c299dca77cd" providerId="LiveId" clId="{45C1AFEF-CBA8-4E66-B5F6-A1FDDC3239F9}" dt="2021-01-15T19:46:23.731" v="2923" actId="20577"/>
        <pc:sldMkLst>
          <pc:docMk/>
          <pc:sldMk cId="2594340107" sldId="272"/>
        </pc:sldMkLst>
        <pc:spChg chg="mod">
          <ac:chgData name="Mike Lewis" userId="c18a8c299dca77cd" providerId="LiveId" clId="{45C1AFEF-CBA8-4E66-B5F6-A1FDDC3239F9}" dt="2021-01-15T19:46:23.731" v="2923" actId="20577"/>
          <ac:spMkLst>
            <pc:docMk/>
            <pc:sldMk cId="2594340107" sldId="272"/>
            <ac:spMk id="14" creationId="{7CCCBAFF-50F4-497E-9CA1-7F71CFE157D2}"/>
          </ac:spMkLst>
        </pc:spChg>
      </pc:sldChg>
      <pc:sldChg chg="add del">
        <pc:chgData name="Mike Lewis" userId="c18a8c299dca77cd" providerId="LiveId" clId="{45C1AFEF-CBA8-4E66-B5F6-A1FDDC3239F9}" dt="2021-01-15T17:20:47.966" v="2384" actId="2890"/>
        <pc:sldMkLst>
          <pc:docMk/>
          <pc:sldMk cId="4041312678" sldId="272"/>
        </pc:sldMkLst>
      </pc:sldChg>
      <pc:sldChg chg="add del ord">
        <pc:chgData name="Mike Lewis" userId="c18a8c299dca77cd" providerId="LiveId" clId="{45C1AFEF-CBA8-4E66-B5F6-A1FDDC3239F9}" dt="2021-01-15T19:33:11.050" v="2904" actId="47"/>
        <pc:sldMkLst>
          <pc:docMk/>
          <pc:sldMk cId="861221304" sldId="273"/>
        </pc:sldMkLst>
      </pc:sldChg>
      <pc:sldChg chg="add ord">
        <pc:chgData name="Mike Lewis" userId="c18a8c299dca77cd" providerId="LiveId" clId="{45C1AFEF-CBA8-4E66-B5F6-A1FDDC3239F9}" dt="2021-01-15T19:38:57.574" v="2911"/>
        <pc:sldMkLst>
          <pc:docMk/>
          <pc:sldMk cId="3398952425" sldId="273"/>
        </pc:sldMkLst>
      </pc:sldChg>
      <pc:sldChg chg="add">
        <pc:chgData name="Mike Lewis" userId="c18a8c299dca77cd" providerId="LiveId" clId="{45C1AFEF-CBA8-4E66-B5F6-A1FDDC3239F9}" dt="2021-01-15T19:47:19.901" v="2955" actId="2890"/>
        <pc:sldMkLst>
          <pc:docMk/>
          <pc:sldMk cId="1636665259" sldId="274"/>
        </pc:sldMkLst>
      </pc:sldChg>
      <pc:sldChg chg="modSp add mod ord">
        <pc:chgData name="Mike Lewis" userId="c18a8c299dca77cd" providerId="LiveId" clId="{45C1AFEF-CBA8-4E66-B5F6-A1FDDC3239F9}" dt="2021-01-15T19:50:35.054" v="2987" actId="255"/>
        <pc:sldMkLst>
          <pc:docMk/>
          <pc:sldMk cId="3035209894" sldId="275"/>
        </pc:sldMkLst>
        <pc:spChg chg="mod">
          <ac:chgData name="Mike Lewis" userId="c18a8c299dca77cd" providerId="LiveId" clId="{45C1AFEF-CBA8-4E66-B5F6-A1FDDC3239F9}" dt="2021-01-15T19:50:35.054" v="2987" actId="255"/>
          <ac:spMkLst>
            <pc:docMk/>
            <pc:sldMk cId="3035209894" sldId="275"/>
            <ac:spMk id="14" creationId="{7CCCBAFF-50F4-497E-9CA1-7F71CFE157D2}"/>
          </ac:spMkLst>
        </pc:spChg>
      </pc:sldChg>
      <pc:sldChg chg="add ord">
        <pc:chgData name="Mike Lewis" userId="c18a8c299dca77cd" providerId="LiveId" clId="{45C1AFEF-CBA8-4E66-B5F6-A1FDDC3239F9}" dt="2021-01-15T19:53:53.597" v="2991"/>
        <pc:sldMkLst>
          <pc:docMk/>
          <pc:sldMk cId="3679607376" sldId="27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2D5E17-A692-4AA9-9C31-8172AA6FEADA}" type="datetimeFigureOut">
              <a:rPr lang="en-GB" smtClean="0"/>
              <a:t>16/01/2021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5B31FE-1900-43DA-94BA-77DADFB74DF1}" type="slidenum">
              <a:rPr lang="en-GB" smtClean="0"/>
              <a:t>‹#›</a:t>
            </a:fld>
            <a:endParaRPr lang="en-GB"/>
          </a:p>
        </p:txBody>
      </p:sp>
    </p:spTree>
    <p:extLst>
      <p:ext uri="{BB962C8B-B14F-4D97-AF65-F5344CB8AC3E}">
        <p14:creationId xmlns:p14="http://schemas.microsoft.com/office/powerpoint/2010/main" val="1545603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2D5E17-A692-4AA9-9C31-8172AA6FEADA}" type="datetimeFigureOut">
              <a:rPr lang="en-GB" smtClean="0"/>
              <a:t>16/01/2021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5B31FE-1900-43DA-94BA-77DADFB74DF1}" type="slidenum">
              <a:rPr lang="en-GB" smtClean="0"/>
              <a:t>‹#›</a:t>
            </a:fld>
            <a:endParaRPr lang="en-GB"/>
          </a:p>
        </p:txBody>
      </p:sp>
    </p:spTree>
    <p:extLst>
      <p:ext uri="{BB962C8B-B14F-4D97-AF65-F5344CB8AC3E}">
        <p14:creationId xmlns:p14="http://schemas.microsoft.com/office/powerpoint/2010/main" val="3145269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2D5E17-A692-4AA9-9C31-8172AA6FEADA}" type="datetimeFigureOut">
              <a:rPr lang="en-GB" smtClean="0"/>
              <a:t>16/01/2021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5B31FE-1900-43DA-94BA-77DADFB74DF1}" type="slidenum">
              <a:rPr lang="en-GB" smtClean="0"/>
              <a:t>‹#›</a:t>
            </a:fld>
            <a:endParaRPr lang="en-GB"/>
          </a:p>
        </p:txBody>
      </p:sp>
    </p:spTree>
    <p:extLst>
      <p:ext uri="{BB962C8B-B14F-4D97-AF65-F5344CB8AC3E}">
        <p14:creationId xmlns:p14="http://schemas.microsoft.com/office/powerpoint/2010/main" val="1722328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2D5E17-A692-4AA9-9C31-8172AA6FEADA}" type="datetimeFigureOut">
              <a:rPr lang="en-GB" smtClean="0"/>
              <a:t>16/01/2021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5B31FE-1900-43DA-94BA-77DADFB74DF1}" type="slidenum">
              <a:rPr lang="en-GB" smtClean="0"/>
              <a:t>‹#›</a:t>
            </a:fld>
            <a:endParaRPr lang="en-GB"/>
          </a:p>
        </p:txBody>
      </p:sp>
    </p:spTree>
    <p:extLst>
      <p:ext uri="{BB962C8B-B14F-4D97-AF65-F5344CB8AC3E}">
        <p14:creationId xmlns:p14="http://schemas.microsoft.com/office/powerpoint/2010/main" val="1443678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2D5E17-A692-4AA9-9C31-8172AA6FEADA}" type="datetimeFigureOut">
              <a:rPr lang="en-GB" smtClean="0"/>
              <a:t>16/01/2021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5B31FE-1900-43DA-94BA-77DADFB74DF1}" type="slidenum">
              <a:rPr lang="en-GB" smtClean="0"/>
              <a:t>‹#›</a:t>
            </a:fld>
            <a:endParaRPr lang="en-GB"/>
          </a:p>
        </p:txBody>
      </p:sp>
    </p:spTree>
    <p:extLst>
      <p:ext uri="{BB962C8B-B14F-4D97-AF65-F5344CB8AC3E}">
        <p14:creationId xmlns:p14="http://schemas.microsoft.com/office/powerpoint/2010/main" val="1614198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2D5E17-A692-4AA9-9C31-8172AA6FEADA}" type="datetimeFigureOut">
              <a:rPr lang="en-GB" smtClean="0"/>
              <a:t>16/01/2021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5B31FE-1900-43DA-94BA-77DADFB74DF1}" type="slidenum">
              <a:rPr lang="en-GB" smtClean="0"/>
              <a:t>‹#›</a:t>
            </a:fld>
            <a:endParaRPr lang="en-GB"/>
          </a:p>
        </p:txBody>
      </p:sp>
    </p:spTree>
    <p:extLst>
      <p:ext uri="{BB962C8B-B14F-4D97-AF65-F5344CB8AC3E}">
        <p14:creationId xmlns:p14="http://schemas.microsoft.com/office/powerpoint/2010/main" val="1092886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2D5E17-A692-4AA9-9C31-8172AA6FEADA}" type="datetimeFigureOut">
              <a:rPr lang="en-GB" smtClean="0"/>
              <a:t>16/01/2021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C5B31FE-1900-43DA-94BA-77DADFB74DF1}" type="slidenum">
              <a:rPr lang="en-GB" smtClean="0"/>
              <a:t>‹#›</a:t>
            </a:fld>
            <a:endParaRPr lang="en-GB"/>
          </a:p>
        </p:txBody>
      </p:sp>
    </p:spTree>
    <p:extLst>
      <p:ext uri="{BB962C8B-B14F-4D97-AF65-F5344CB8AC3E}">
        <p14:creationId xmlns:p14="http://schemas.microsoft.com/office/powerpoint/2010/main" val="3949929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2D5E17-A692-4AA9-9C31-8172AA6FEADA}" type="datetimeFigureOut">
              <a:rPr lang="en-GB" smtClean="0"/>
              <a:t>16/01/2021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C5B31FE-1900-43DA-94BA-77DADFB74DF1}" type="slidenum">
              <a:rPr lang="en-GB" smtClean="0"/>
              <a:t>‹#›</a:t>
            </a:fld>
            <a:endParaRPr lang="en-GB"/>
          </a:p>
        </p:txBody>
      </p:sp>
    </p:spTree>
    <p:extLst>
      <p:ext uri="{BB962C8B-B14F-4D97-AF65-F5344CB8AC3E}">
        <p14:creationId xmlns:p14="http://schemas.microsoft.com/office/powerpoint/2010/main" val="1171224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D5E17-A692-4AA9-9C31-8172AA6FEADA}" type="datetimeFigureOut">
              <a:rPr lang="en-GB" smtClean="0"/>
              <a:t>16/01/2021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C5B31FE-1900-43DA-94BA-77DADFB74DF1}" type="slidenum">
              <a:rPr lang="en-GB" smtClean="0"/>
              <a:t>‹#›</a:t>
            </a:fld>
            <a:endParaRPr lang="en-GB"/>
          </a:p>
        </p:txBody>
      </p:sp>
    </p:spTree>
    <p:extLst>
      <p:ext uri="{BB962C8B-B14F-4D97-AF65-F5344CB8AC3E}">
        <p14:creationId xmlns:p14="http://schemas.microsoft.com/office/powerpoint/2010/main" val="2392373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2D5E17-A692-4AA9-9C31-8172AA6FEADA}" type="datetimeFigureOut">
              <a:rPr lang="en-GB" smtClean="0"/>
              <a:t>16/01/2021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5B31FE-1900-43DA-94BA-77DADFB74DF1}" type="slidenum">
              <a:rPr lang="en-GB" smtClean="0"/>
              <a:t>‹#›</a:t>
            </a:fld>
            <a:endParaRPr lang="en-GB"/>
          </a:p>
        </p:txBody>
      </p:sp>
    </p:spTree>
    <p:extLst>
      <p:ext uri="{BB962C8B-B14F-4D97-AF65-F5344CB8AC3E}">
        <p14:creationId xmlns:p14="http://schemas.microsoft.com/office/powerpoint/2010/main" val="758761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2D5E17-A692-4AA9-9C31-8172AA6FEADA}" type="datetimeFigureOut">
              <a:rPr lang="en-GB" smtClean="0"/>
              <a:t>16/01/2021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5B31FE-1900-43DA-94BA-77DADFB74DF1}" type="slidenum">
              <a:rPr lang="en-GB" smtClean="0"/>
              <a:t>‹#›</a:t>
            </a:fld>
            <a:endParaRPr lang="en-GB"/>
          </a:p>
        </p:txBody>
      </p:sp>
    </p:spTree>
    <p:extLst>
      <p:ext uri="{BB962C8B-B14F-4D97-AF65-F5344CB8AC3E}">
        <p14:creationId xmlns:p14="http://schemas.microsoft.com/office/powerpoint/2010/main" val="3078147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D5E17-A692-4AA9-9C31-8172AA6FEADA}" type="datetimeFigureOut">
              <a:rPr lang="en-GB" smtClean="0"/>
              <a:t>16/01/2021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B31FE-1900-43DA-94BA-77DADFB74DF1}" type="slidenum">
              <a:rPr lang="en-GB" smtClean="0"/>
              <a:t>‹#›</a:t>
            </a:fld>
            <a:endParaRPr lang="en-GB"/>
          </a:p>
        </p:txBody>
      </p:sp>
    </p:spTree>
    <p:extLst>
      <p:ext uri="{BB962C8B-B14F-4D97-AF65-F5344CB8AC3E}">
        <p14:creationId xmlns:p14="http://schemas.microsoft.com/office/powerpoint/2010/main" val="2749091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37755F-9725-4534-8A30-B34065818222}"/>
              </a:ext>
            </a:extLst>
          </p:cNvPr>
          <p:cNvSpPr>
            <a:spLocks noGrp="1"/>
          </p:cNvSpPr>
          <p:nvPr>
            <p:ph type="subTitle" idx="1"/>
          </p:nvPr>
        </p:nvSpPr>
        <p:spPr>
          <a:xfrm>
            <a:off x="1096392" y="1109709"/>
            <a:ext cx="6858000" cy="4580877"/>
          </a:xfrm>
        </p:spPr>
        <p:txBody>
          <a:bodyPr>
            <a:normAutofit/>
          </a:bodyPr>
          <a:lstStyle/>
          <a:p>
            <a:pPr algn="l">
              <a:lnSpc>
                <a:spcPct val="100000"/>
              </a:lnSpc>
              <a:spcBef>
                <a:spcPts val="0"/>
              </a:spcBef>
            </a:pP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Bef>
                <a:spcPts val="0"/>
              </a:spcBef>
            </a:pPr>
            <a:endParaRPr lang="en-GB" sz="3200" b="1" dirty="0">
              <a:latin typeface="Calibri" panose="020F0502020204030204" pitchFamily="34" charset="0"/>
              <a:cs typeface="Times New Roman" panose="02020603050405020304" pitchFamily="18" charset="0"/>
            </a:endParaRPr>
          </a:p>
          <a:p>
            <a:pPr algn="l">
              <a:lnSpc>
                <a:spcPct val="100000"/>
              </a:lnSpc>
              <a:spcBef>
                <a:spcPts val="0"/>
              </a:spcBef>
            </a:pPr>
            <a:r>
              <a:rPr lang="en-GB" sz="3200" b="1" dirty="0">
                <a:latin typeface="Calibri" panose="020F0502020204030204" pitchFamily="34" charset="0"/>
                <a:cs typeface="Times New Roman" panose="02020603050405020304" pitchFamily="18" charset="0"/>
              </a:rPr>
              <a:t>                      </a:t>
            </a:r>
          </a:p>
          <a:p>
            <a:pPr algn="l"/>
            <a:endParaRPr lang="en-GB" sz="3200" b="1" dirty="0"/>
          </a:p>
        </p:txBody>
      </p:sp>
      <p:sp>
        <p:nvSpPr>
          <p:cNvPr id="2" name="Rectangle 1">
            <a:extLst>
              <a:ext uri="{FF2B5EF4-FFF2-40B4-BE49-F238E27FC236}">
                <a16:creationId xmlns:a16="http://schemas.microsoft.com/office/drawing/2014/main" id="{B8477FC7-F455-4213-8F00-E8634174BE55}"/>
              </a:ext>
            </a:extLst>
          </p:cNvPr>
          <p:cNvSpPr/>
          <p:nvPr/>
        </p:nvSpPr>
        <p:spPr>
          <a:xfrm>
            <a:off x="2415386" y="4241370"/>
            <a:ext cx="1936749" cy="707886"/>
          </a:xfrm>
          <a:prstGeom prst="rect">
            <a:avLst/>
          </a:prstGeom>
          <a:noFill/>
        </p:spPr>
        <p:txBody>
          <a:bodyPr wrap="none" lIns="91440" tIns="45720" rIns="91440" bIns="45720">
            <a:spAutoFit/>
          </a:bodyPr>
          <a:lstStyle/>
          <a:p>
            <a:pPr algn="ctr"/>
            <a:r>
              <a:rPr lang="en-US" sz="4000" b="1" cap="none" spc="0" dirty="0" err="1">
                <a:ln w="0"/>
                <a:solidFill>
                  <a:schemeClr val="tx1"/>
                </a:solidFill>
                <a:effectLst>
                  <a:outerShdw blurRad="38100" dist="19050" dir="2700000" algn="tl" rotWithShape="0">
                    <a:schemeClr val="dk1">
                      <a:alpha val="40000"/>
                    </a:schemeClr>
                  </a:outerShdw>
                </a:effectLst>
              </a:rPr>
              <a:t>wisd</a:t>
            </a:r>
            <a:r>
              <a:rPr lang="en-US" sz="4000" b="1" cap="none" spc="0" dirty="0">
                <a:ln w="0"/>
                <a:solidFill>
                  <a:schemeClr val="tx1"/>
                </a:solidFill>
                <a:effectLst>
                  <a:outerShdw blurRad="38100" dist="19050" dir="2700000" algn="tl" rotWithShape="0">
                    <a:schemeClr val="dk1">
                      <a:alpha val="40000"/>
                    </a:schemeClr>
                  </a:outerShdw>
                </a:effectLst>
              </a:rPr>
              <a:t>   m</a:t>
            </a:r>
          </a:p>
        </p:txBody>
      </p:sp>
      <p:sp>
        <p:nvSpPr>
          <p:cNvPr id="4" name="Rectangle 3">
            <a:extLst>
              <a:ext uri="{FF2B5EF4-FFF2-40B4-BE49-F238E27FC236}">
                <a16:creationId xmlns:a16="http://schemas.microsoft.com/office/drawing/2014/main" id="{17D93ED8-2C16-4037-98A2-D78C3FC50003}"/>
              </a:ext>
            </a:extLst>
          </p:cNvPr>
          <p:cNvSpPr/>
          <p:nvPr/>
        </p:nvSpPr>
        <p:spPr>
          <a:xfrm rot="1754535">
            <a:off x="3068617" y="2765089"/>
            <a:ext cx="2913555" cy="646331"/>
          </a:xfrm>
          <a:prstGeom prst="rect">
            <a:avLst/>
          </a:prstGeom>
          <a:noFill/>
        </p:spPr>
        <p:txBody>
          <a:bodyPr wrap="none" lIns="91440" tIns="45720" rIns="91440" bIns="45720">
            <a:spAutoFit/>
          </a:bodyPr>
          <a:lstStyle/>
          <a:p>
            <a:pPr algn="ctr"/>
            <a:r>
              <a:rPr lang="en-US" sz="3600" b="1" dirty="0">
                <a:ln w="0"/>
                <a:effectLst>
                  <a:outerShdw blurRad="38100" dist="19050" dir="2700000" algn="tl" rotWithShape="0">
                    <a:schemeClr val="dk1">
                      <a:alpha val="40000"/>
                    </a:schemeClr>
                  </a:outerShdw>
                </a:effectLst>
              </a:rPr>
              <a:t>k</a:t>
            </a:r>
            <a:r>
              <a:rPr lang="en-US" sz="3600" b="1" cap="none" spc="0" dirty="0">
                <a:ln w="0"/>
                <a:solidFill>
                  <a:schemeClr val="tx1"/>
                </a:solidFill>
                <a:effectLst>
                  <a:outerShdw blurRad="38100" dist="19050" dir="2700000" algn="tl" rotWithShape="0">
                    <a:schemeClr val="dk1">
                      <a:alpha val="40000"/>
                    </a:schemeClr>
                  </a:outerShdw>
                </a:effectLst>
              </a:rPr>
              <a:t>now      ledge</a:t>
            </a:r>
          </a:p>
        </p:txBody>
      </p:sp>
      <p:sp>
        <p:nvSpPr>
          <p:cNvPr id="5" name="Rectangle 4">
            <a:extLst>
              <a:ext uri="{FF2B5EF4-FFF2-40B4-BE49-F238E27FC236}">
                <a16:creationId xmlns:a16="http://schemas.microsoft.com/office/drawing/2014/main" id="{6007CC31-9253-457F-86BB-3FF1A633D0F0}"/>
              </a:ext>
            </a:extLst>
          </p:cNvPr>
          <p:cNvSpPr/>
          <p:nvPr/>
        </p:nvSpPr>
        <p:spPr>
          <a:xfrm rot="20572222">
            <a:off x="2686053" y="2887659"/>
            <a:ext cx="2961773" cy="646331"/>
          </a:xfrm>
          <a:prstGeom prst="rect">
            <a:avLst/>
          </a:prstGeom>
          <a:noFill/>
        </p:spPr>
        <p:txBody>
          <a:bodyPr wrap="none" lIns="91440" tIns="45720" rIns="91440" bIns="45720">
            <a:spAutoFit/>
          </a:bodyPr>
          <a:lstStyle/>
          <a:p>
            <a:pPr algn="ctr"/>
            <a:r>
              <a:rPr lang="en-US" sz="3600" b="1" cap="none" spc="0" dirty="0">
                <a:ln w="0"/>
                <a:solidFill>
                  <a:schemeClr val="tx1"/>
                </a:solidFill>
                <a:effectLst>
                  <a:outerShdw blurRad="38100" dist="19050" dir="2700000" algn="tl" rotWithShape="0">
                    <a:schemeClr val="dk1">
                      <a:alpha val="40000"/>
                    </a:schemeClr>
                  </a:outerShdw>
                </a:effectLst>
              </a:rPr>
              <a:t>understanding</a:t>
            </a:r>
          </a:p>
        </p:txBody>
      </p:sp>
      <p:sp>
        <p:nvSpPr>
          <p:cNvPr id="6" name="Rectangle 5">
            <a:extLst>
              <a:ext uri="{FF2B5EF4-FFF2-40B4-BE49-F238E27FC236}">
                <a16:creationId xmlns:a16="http://schemas.microsoft.com/office/drawing/2014/main" id="{D8117CE9-DD29-41D0-96A5-D6E370F52913}"/>
              </a:ext>
            </a:extLst>
          </p:cNvPr>
          <p:cNvSpPr/>
          <p:nvPr/>
        </p:nvSpPr>
        <p:spPr>
          <a:xfrm rot="5400000">
            <a:off x="2026337" y="3075057"/>
            <a:ext cx="3422733" cy="707886"/>
          </a:xfrm>
          <a:prstGeom prst="rect">
            <a:avLst/>
          </a:prstGeom>
          <a:noFill/>
        </p:spPr>
        <p:txBody>
          <a:bodyPr wrap="none" lIns="91440" tIns="45720" rIns="91440" bIns="45720">
            <a:spAutoFit/>
          </a:bodyPr>
          <a:lstStyle/>
          <a:p>
            <a:pPr algn="ctr"/>
            <a:r>
              <a:rPr lang="en-US" sz="4000" b="1" cap="none" spc="0" dirty="0">
                <a:ln w="0"/>
                <a:solidFill>
                  <a:schemeClr val="tx1"/>
                </a:solidFill>
                <a:effectLst>
                  <a:outerShdw blurRad="38100" dist="19050" dir="2700000" algn="tl" rotWithShape="0">
                    <a:schemeClr val="dk1">
                      <a:alpha val="40000"/>
                    </a:schemeClr>
                  </a:outerShdw>
                </a:effectLst>
              </a:rPr>
              <a:t>ins     t   ruction</a:t>
            </a:r>
          </a:p>
        </p:txBody>
      </p:sp>
    </p:spTree>
    <p:extLst>
      <p:ext uri="{BB962C8B-B14F-4D97-AF65-F5344CB8AC3E}">
        <p14:creationId xmlns:p14="http://schemas.microsoft.com/office/powerpoint/2010/main" val="923170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6617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CCCBAFF-50F4-497E-9CA1-7F71CFE157D2}"/>
              </a:ext>
            </a:extLst>
          </p:cNvPr>
          <p:cNvSpPr txBox="1"/>
          <p:nvPr/>
        </p:nvSpPr>
        <p:spPr>
          <a:xfrm>
            <a:off x="612558" y="559293"/>
            <a:ext cx="8105313" cy="6555641"/>
          </a:xfrm>
          <a:prstGeom prst="rect">
            <a:avLst/>
          </a:prstGeom>
          <a:noFill/>
        </p:spPr>
        <p:txBody>
          <a:bodyPr wrap="square">
            <a:spAutoFit/>
          </a:bodyPr>
          <a:lstStyle/>
          <a:p>
            <a:pPr indent="457200"/>
            <a:r>
              <a:rPr lang="en-GB"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“Our Nostalgia Is Spiritually Dangerous”</a:t>
            </a:r>
          </a:p>
          <a:p>
            <a:pPr indent="457200"/>
            <a:endParaRPr lang="en-GB" sz="2400"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indent="457200"/>
            <a:r>
              <a:rPr lang="en-GB"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Why we shouldn’t worship the golden calf of the ‘pre-COVID’ days.</a:t>
            </a:r>
          </a:p>
          <a:p>
            <a:pPr indent="457200"/>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b="1" dirty="0">
                <a:latin typeface="Calibri" panose="020F0502020204030204" pitchFamily="34" charset="0"/>
                <a:ea typeface="Calibri" panose="020F0502020204030204" pitchFamily="34" charset="0"/>
                <a:cs typeface="Times New Roman" panose="02020603050405020304" pitchFamily="18" charset="0"/>
              </a:rPr>
              <a:t>Sabella</a:t>
            </a:r>
            <a:r>
              <a:rPr lang="en-GB" sz="2400" b="1" dirty="0">
                <a:effectLst/>
                <a:latin typeface="Calibri" panose="020F0502020204030204" pitchFamily="34" charset="0"/>
                <a:ea typeface="Calibri" panose="020F0502020204030204" pitchFamily="34" charset="0"/>
                <a:cs typeface="Times New Roman" panose="02020603050405020304" pitchFamily="18" charset="0"/>
              </a:rPr>
              <a:t> writes about looking back to pre-</a:t>
            </a:r>
            <a:r>
              <a:rPr lang="en-GB" sz="2400" b="1" dirty="0" err="1">
                <a:effectLst/>
                <a:latin typeface="Calibri" panose="020F0502020204030204" pitchFamily="34" charset="0"/>
                <a:ea typeface="Calibri" panose="020F0502020204030204" pitchFamily="34" charset="0"/>
                <a:cs typeface="Times New Roman" panose="02020603050405020304" pitchFamily="18" charset="0"/>
              </a:rPr>
              <a:t>covid</a:t>
            </a:r>
            <a:r>
              <a:rPr lang="en-GB" sz="2400" b="1" dirty="0">
                <a:effectLst/>
                <a:latin typeface="Calibri" panose="020F0502020204030204" pitchFamily="34" charset="0"/>
                <a:ea typeface="Calibri" panose="020F0502020204030204" pitchFamily="34" charset="0"/>
                <a:cs typeface="Times New Roman" panose="02020603050405020304" pitchFamily="18" charset="0"/>
              </a:rPr>
              <a:t> days and reminds his readers of the Children of Israel in the desert longing for the fleshpots of Egypt. The euphoria of crossing the Red Sea giving way to eating manna every day. The absence of Moses, their leader, giving way to the worshipping of a golden calf.  He writes:  “</a:t>
            </a:r>
            <a:r>
              <a:rPr lang="en-GB"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But nostalgia so consumed them that they overlooked 400 years of bondage </a:t>
            </a:r>
            <a:r>
              <a:rPr lang="en-GB" sz="2400" b="1" i="1" dirty="0">
                <a:effectLst/>
                <a:latin typeface="Calibri" panose="020F0502020204030204" pitchFamily="34" charset="0"/>
                <a:ea typeface="Calibri" panose="020F0502020204030204" pitchFamily="34" charset="0"/>
                <a:cs typeface="Times New Roman" panose="02020603050405020304" pitchFamily="18" charset="0"/>
              </a:rPr>
              <a:t>and</a:t>
            </a:r>
            <a:r>
              <a:rPr lang="en-GB" sz="2400" b="1" dirty="0">
                <a:effectLst/>
                <a:latin typeface="Calibri" panose="020F0502020204030204" pitchFamily="34" charset="0"/>
                <a:ea typeface="Calibri" panose="020F0502020204030204" pitchFamily="34" charset="0"/>
                <a:cs typeface="Times New Roman" panose="02020603050405020304" pitchFamily="18" charset="0"/>
              </a:rPr>
              <a:t> broke the first and second commandments in order to conjure an idealized, distorted past. They lost their moral bearings so completely that God considered wiping them out before Moses intervened.”  </a:t>
            </a:r>
          </a:p>
          <a:p>
            <a:r>
              <a:rPr lang="en-GB" dirty="0">
                <a:effectLst/>
                <a:latin typeface="Calibri" panose="020F0502020204030204" pitchFamily="34" charset="0"/>
                <a:ea typeface="Calibri" panose="020F0502020204030204" pitchFamily="34" charset="0"/>
                <a:cs typeface="Times New Roman" panose="02020603050405020304" pitchFamily="18" charset="0"/>
              </a:rPr>
              <a:t>Jeremy Sabella   </a:t>
            </a:r>
            <a:r>
              <a:rPr lang="en-GB" dirty="0">
                <a:latin typeface="Calibri" panose="020F0502020204030204" pitchFamily="34" charset="0"/>
                <a:ea typeface="Calibri" panose="020F0502020204030204" pitchFamily="34" charset="0"/>
                <a:cs typeface="Times New Roman" panose="02020603050405020304" pitchFamily="18" charset="0"/>
              </a:rPr>
              <a:t>Christianity Today (Jan 15, 2021)</a:t>
            </a:r>
            <a:r>
              <a:rPr lang="en-GB"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5377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CCCBAFF-50F4-497E-9CA1-7F71CFE157D2}"/>
              </a:ext>
            </a:extLst>
          </p:cNvPr>
          <p:cNvSpPr txBox="1"/>
          <p:nvPr/>
        </p:nvSpPr>
        <p:spPr>
          <a:xfrm>
            <a:off x="612558" y="559293"/>
            <a:ext cx="8105313" cy="5262979"/>
          </a:xfrm>
          <a:prstGeom prst="rect">
            <a:avLst/>
          </a:prstGeom>
          <a:noFill/>
        </p:spPr>
        <p:txBody>
          <a:bodyPr wrap="square">
            <a:spAutoFit/>
          </a:bodyPr>
          <a:lstStyle/>
          <a:p>
            <a:r>
              <a:rPr lang="en-GB"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Sabella continues:  </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GB" sz="24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C.S.Lewis</a:t>
            </a:r>
            <a:r>
              <a:rPr lang="en-GB"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points out that most vices, such as fear, ambition, or lust, tempt us to obsess about the future. Nostalgia, by contrast, is oriented toward the past. Since it nudges us in the opposite direction of most other vices, we tend to see it as innocuous by comparison. But spiritually speaking, </a:t>
            </a:r>
            <a:r>
              <a:rPr lang="en-GB" sz="2400" b="1" i="1" dirty="0">
                <a:effectLst/>
                <a:latin typeface="Calibri" panose="020F0502020204030204" pitchFamily="34" charset="0"/>
                <a:ea typeface="Calibri" panose="020F0502020204030204" pitchFamily="34" charset="0"/>
                <a:cs typeface="Times New Roman" panose="02020603050405020304" pitchFamily="18" charset="0"/>
              </a:rPr>
              <a:t>that </a:t>
            </a:r>
            <a:r>
              <a:rPr lang="en-GB" sz="2400" b="1" dirty="0">
                <a:effectLst/>
                <a:latin typeface="Calibri" panose="020F0502020204030204" pitchFamily="34" charset="0"/>
                <a:ea typeface="Calibri" panose="020F0502020204030204" pitchFamily="34" charset="0"/>
                <a:cs typeface="Times New Roman" panose="02020603050405020304" pitchFamily="18" charset="0"/>
              </a:rPr>
              <a:t>we lose contact with the present matters more than how. The longer a vice keeps us from facing the challenges and appreciating the blessings of our present, the more spiritually corrosive it becomes. And precisely because it </a:t>
            </a:r>
            <a:r>
              <a:rPr lang="en-GB" sz="2400" b="1" i="1" dirty="0">
                <a:effectLst/>
                <a:latin typeface="Calibri" panose="020F0502020204030204" pitchFamily="34" charset="0"/>
                <a:ea typeface="Calibri" panose="020F0502020204030204" pitchFamily="34" charset="0"/>
                <a:cs typeface="Times New Roman" panose="02020603050405020304" pitchFamily="18" charset="0"/>
              </a:rPr>
              <a:t>feels</a:t>
            </a:r>
            <a:r>
              <a:rPr lang="en-GB" sz="2400" b="1" dirty="0">
                <a:effectLst/>
                <a:latin typeface="Calibri" panose="020F0502020204030204" pitchFamily="34" charset="0"/>
                <a:ea typeface="Calibri" panose="020F0502020204030204" pitchFamily="34" charset="0"/>
                <a:cs typeface="Times New Roman" panose="02020603050405020304" pitchFamily="18" charset="0"/>
              </a:rPr>
              <a:t> pleasant and harmless, nostalgia can be devastatingly effective at throwing us out of sync with the work of the Spirit for prolonged stretches of time.</a:t>
            </a:r>
          </a:p>
          <a:p>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0127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6665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CCCBAFF-50F4-497E-9CA1-7F71CFE157D2}"/>
              </a:ext>
            </a:extLst>
          </p:cNvPr>
          <p:cNvSpPr txBox="1"/>
          <p:nvPr/>
        </p:nvSpPr>
        <p:spPr>
          <a:xfrm>
            <a:off x="612558" y="559293"/>
            <a:ext cx="8105313" cy="830997"/>
          </a:xfrm>
          <a:prstGeom prst="rect">
            <a:avLst/>
          </a:prstGeom>
          <a:noFill/>
        </p:spPr>
        <p:txBody>
          <a:bodyPr wrap="square">
            <a:spAutoFit/>
          </a:bodyPr>
          <a:lstStyle/>
          <a:p>
            <a:pPr algn="ctr"/>
            <a:r>
              <a:rPr lang="en-GB" sz="2400" b="1" dirty="0">
                <a:effectLst/>
                <a:latin typeface="Calibri" panose="020F0502020204030204" pitchFamily="34" charset="0"/>
                <a:ea typeface="Calibri" panose="020F0502020204030204" pitchFamily="34" charset="0"/>
                <a:cs typeface="Times New Roman" panose="02020603050405020304" pitchFamily="18" charset="0"/>
              </a:rPr>
              <a:t>The Good Old Days of Adventism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 group of people sitting outside a building&#10;&#10;Description automatically generated with medium confidence">
            <a:extLst>
              <a:ext uri="{FF2B5EF4-FFF2-40B4-BE49-F238E27FC236}">
                <a16:creationId xmlns:a16="http://schemas.microsoft.com/office/drawing/2014/main" id="{DC4867AB-C676-44E2-A823-5980774CD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266" y="1610290"/>
            <a:ext cx="3138892" cy="2197224"/>
          </a:xfrm>
          <a:prstGeom prst="rect">
            <a:avLst/>
          </a:prstGeom>
        </p:spPr>
      </p:pic>
      <p:pic>
        <p:nvPicPr>
          <p:cNvPr id="5" name="Picture 4" descr="A picture containing building, outdoor, street, government building&#10;&#10;Description automatically generated">
            <a:extLst>
              <a:ext uri="{FF2B5EF4-FFF2-40B4-BE49-F238E27FC236}">
                <a16:creationId xmlns:a16="http://schemas.microsoft.com/office/drawing/2014/main" id="{A1D715FC-6621-4C3F-9276-425175E7A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6807" y="1390290"/>
            <a:ext cx="2247900" cy="2990850"/>
          </a:xfrm>
          <a:prstGeom prst="rect">
            <a:avLst/>
          </a:prstGeom>
        </p:spPr>
      </p:pic>
      <p:pic>
        <p:nvPicPr>
          <p:cNvPr id="7" name="Picture 6" descr="A group of people posing for a photo&#10;&#10;Description automatically generated">
            <a:extLst>
              <a:ext uri="{FF2B5EF4-FFF2-40B4-BE49-F238E27FC236}">
                <a16:creationId xmlns:a16="http://schemas.microsoft.com/office/drawing/2014/main" id="{2D0BFDC3-6713-446E-8665-4AC9F6D5FB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0117" y="1010123"/>
            <a:ext cx="3729854" cy="2797391"/>
          </a:xfrm>
          <a:prstGeom prst="rect">
            <a:avLst/>
          </a:prstGeom>
        </p:spPr>
      </p:pic>
      <p:pic>
        <p:nvPicPr>
          <p:cNvPr id="9" name="Picture 8" descr="A poster on a wall&#10;&#10;Description automatically generated with low confidence">
            <a:extLst>
              <a:ext uri="{FF2B5EF4-FFF2-40B4-BE49-F238E27FC236}">
                <a16:creationId xmlns:a16="http://schemas.microsoft.com/office/drawing/2014/main" id="{0E9FBBB9-F177-48D1-B430-17422886D8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3084" y="3319684"/>
            <a:ext cx="2540547" cy="3387396"/>
          </a:xfrm>
          <a:prstGeom prst="rect">
            <a:avLst/>
          </a:prstGeom>
        </p:spPr>
      </p:pic>
      <p:pic>
        <p:nvPicPr>
          <p:cNvPr id="11" name="Picture 10" descr="A group of people sitting in a room&#10;&#10;Description automatically generated with medium confidence">
            <a:extLst>
              <a:ext uri="{FF2B5EF4-FFF2-40B4-BE49-F238E27FC236}">
                <a16:creationId xmlns:a16="http://schemas.microsoft.com/office/drawing/2014/main" id="{C9F652CE-A566-428F-B00E-D899F23B5E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600" y="3936097"/>
            <a:ext cx="4119240" cy="2623226"/>
          </a:xfrm>
          <a:prstGeom prst="rect">
            <a:avLst/>
          </a:prstGeom>
        </p:spPr>
      </p:pic>
      <p:cxnSp>
        <p:nvCxnSpPr>
          <p:cNvPr id="13" name="Straight Arrow Connector 12">
            <a:extLst>
              <a:ext uri="{FF2B5EF4-FFF2-40B4-BE49-F238E27FC236}">
                <a16:creationId xmlns:a16="http://schemas.microsoft.com/office/drawing/2014/main" id="{4453176E-8A10-4D7E-9088-2B489A310B71}"/>
              </a:ext>
            </a:extLst>
          </p:cNvPr>
          <p:cNvCxnSpPr>
            <a:cxnSpLocks/>
          </p:cNvCxnSpPr>
          <p:nvPr/>
        </p:nvCxnSpPr>
        <p:spPr>
          <a:xfrm>
            <a:off x="1209389" y="6147787"/>
            <a:ext cx="2244025" cy="150920"/>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1FB0B99-52A3-4745-BBF3-C89DDAA69D66}"/>
              </a:ext>
            </a:extLst>
          </p:cNvPr>
          <p:cNvSpPr txBox="1"/>
          <p:nvPr/>
        </p:nvSpPr>
        <p:spPr>
          <a:xfrm>
            <a:off x="294600" y="5869009"/>
            <a:ext cx="1420427" cy="646331"/>
          </a:xfrm>
          <a:prstGeom prst="rect">
            <a:avLst/>
          </a:prstGeom>
          <a:noFill/>
        </p:spPr>
        <p:txBody>
          <a:bodyPr wrap="square" rtlCol="0">
            <a:spAutoFit/>
          </a:bodyPr>
          <a:lstStyle/>
          <a:p>
            <a:r>
              <a:rPr lang="en-GB" dirty="0">
                <a:solidFill>
                  <a:srgbClr val="FFFF00"/>
                </a:solidFill>
              </a:rPr>
              <a:t>“Gospel Melodies”</a:t>
            </a:r>
          </a:p>
        </p:txBody>
      </p:sp>
    </p:spTree>
    <p:extLst>
      <p:ext uri="{BB962C8B-B14F-4D97-AF65-F5344CB8AC3E}">
        <p14:creationId xmlns:p14="http://schemas.microsoft.com/office/powerpoint/2010/main" val="734970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771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CCCBAFF-50F4-497E-9CA1-7F71CFE157D2}"/>
              </a:ext>
            </a:extLst>
          </p:cNvPr>
          <p:cNvSpPr txBox="1"/>
          <p:nvPr/>
        </p:nvSpPr>
        <p:spPr>
          <a:xfrm>
            <a:off x="612558" y="559293"/>
            <a:ext cx="8105313" cy="4524315"/>
          </a:xfrm>
          <a:prstGeom prst="rect">
            <a:avLst/>
          </a:prstGeom>
          <a:noFill/>
        </p:spPr>
        <p:txBody>
          <a:bodyPr wrap="square">
            <a:spAutoFit/>
          </a:bodyPr>
          <a:lstStyle/>
          <a:p>
            <a:r>
              <a:rPr lang="en-GB" sz="2400" b="1" dirty="0">
                <a:effectLst/>
                <a:latin typeface="Calibri" panose="020F0502020204030204" pitchFamily="34" charset="0"/>
                <a:ea typeface="Calibri" panose="020F0502020204030204" pitchFamily="34" charset="0"/>
                <a:cs typeface="Times New Roman" panose="02020603050405020304" pitchFamily="18" charset="0"/>
              </a:rPr>
              <a:t>“Maybe the past was better than the present. But when you start asking “Why was it better?” what you are doing is denying the reality of God’s presence in the present. If you think things are worse, do you think God is no longer in control? Do you think he hasn’t brought you to the point where you are now and that he no longer loves you or has plans or purposes for you? To ask the question in verse 10 is unwise because it forgets about God. Often when we ask this it’s because we are blind to the good things of the present and ignorant of the evil of the past”.</a:t>
            </a:r>
          </a:p>
          <a:p>
            <a:r>
              <a:rPr lang="en-GB" b="1" dirty="0">
                <a:latin typeface="Calibri" panose="020F0502020204030204" pitchFamily="34" charset="0"/>
                <a:ea typeface="Calibri" panose="020F0502020204030204" pitchFamily="34" charset="0"/>
                <a:cs typeface="Times New Roman" panose="02020603050405020304" pitchFamily="18" charset="0"/>
              </a:rPr>
              <a:t>Gibson p 101-2</a:t>
            </a: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5209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CCCBAFF-50F4-497E-9CA1-7F71CFE157D2}"/>
              </a:ext>
            </a:extLst>
          </p:cNvPr>
          <p:cNvSpPr txBox="1"/>
          <p:nvPr/>
        </p:nvSpPr>
        <p:spPr>
          <a:xfrm>
            <a:off x="519343" y="1740023"/>
            <a:ext cx="8105313" cy="1846659"/>
          </a:xfrm>
          <a:prstGeom prst="rect">
            <a:avLst/>
          </a:prstGeom>
          <a:noFill/>
        </p:spPr>
        <p:txBody>
          <a:bodyPr wrap="square">
            <a:spAutoFit/>
          </a:bodyPr>
          <a:lstStyle/>
          <a:p>
            <a:pPr algn="just"/>
            <a:r>
              <a:rPr lang="en-GB" sz="2400" b="1" dirty="0">
                <a:effectLst/>
                <a:latin typeface="Calibri" panose="020F0502020204030204" pitchFamily="34" charset="0"/>
                <a:ea typeface="Calibri" panose="020F0502020204030204" pitchFamily="34" charset="0"/>
                <a:cs typeface="Times New Roman" panose="02020603050405020304" pitchFamily="18" charset="0"/>
              </a:rPr>
              <a:t>“… Nostalgia is a form of escapism by taking a vacation in the past instead of grappling with th</a:t>
            </a:r>
            <a:r>
              <a:rPr lang="en-GB" sz="2400" b="1" dirty="0">
                <a:latin typeface="Calibri" panose="020F0502020204030204" pitchFamily="34" charset="0"/>
                <a:ea typeface="Calibri" panose="020F0502020204030204" pitchFamily="34" charset="0"/>
                <a:cs typeface="Times New Roman" panose="02020603050405020304" pitchFamily="18" charset="0"/>
              </a:rPr>
              <a:t>e present or looking forward to the future of faith.”</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dirty="0">
                <a:effectLst/>
                <a:latin typeface="Calibri" panose="020F0502020204030204" pitchFamily="34" charset="0"/>
                <a:ea typeface="Calibri" panose="020F0502020204030204" pitchFamily="34" charset="0"/>
                <a:cs typeface="Times New Roman" panose="02020603050405020304" pitchFamily="18" charset="0"/>
              </a:rPr>
              <a:t>Gibson p.</a:t>
            </a:r>
            <a:r>
              <a:rPr lang="en-GB" dirty="0">
                <a:latin typeface="Calibri" panose="020F0502020204030204" pitchFamily="34" charset="0"/>
                <a:ea typeface="Calibri" panose="020F0502020204030204" pitchFamily="34" charset="0"/>
                <a:cs typeface="Times New Roman" panose="02020603050405020304" pitchFamily="18" charset="0"/>
              </a:rPr>
              <a:t>10</a:t>
            </a:r>
            <a:r>
              <a:rPr lang="en-GB" dirty="0">
                <a:effectLst/>
                <a:latin typeface="Calibri" panose="020F0502020204030204" pitchFamily="34" charset="0"/>
                <a:ea typeface="Calibri" panose="020F0502020204030204" pitchFamily="34" charset="0"/>
                <a:cs typeface="Times New Roman" panose="02020603050405020304" pitchFamily="18" charset="0"/>
              </a:rPr>
              <a:t>2</a:t>
            </a:r>
          </a:p>
          <a:p>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6193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9607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CCCBAFF-50F4-497E-9CA1-7F71CFE157D2}"/>
              </a:ext>
            </a:extLst>
          </p:cNvPr>
          <p:cNvSpPr txBox="1"/>
          <p:nvPr/>
        </p:nvSpPr>
        <p:spPr>
          <a:xfrm>
            <a:off x="612558" y="559293"/>
            <a:ext cx="8105313" cy="5262979"/>
          </a:xfrm>
          <a:prstGeom prst="rect">
            <a:avLst/>
          </a:prstGeom>
          <a:noFill/>
        </p:spPr>
        <p:txBody>
          <a:bodyPr wrap="square">
            <a:spAutoFit/>
          </a:bodyPr>
          <a:lstStyle/>
          <a:p>
            <a:pPr algn="just"/>
            <a:r>
              <a:rPr lang="en-GB" sz="2400" b="1" dirty="0">
                <a:latin typeface="Calibri" panose="020F0502020204030204" pitchFamily="34" charset="0"/>
                <a:ea typeface="Calibri" panose="020F0502020204030204" pitchFamily="34" charset="0"/>
                <a:cs typeface="Times New Roman" panose="02020603050405020304" pitchFamily="18" charset="0"/>
              </a:rPr>
              <a:t>“When you experience nostalgia, your heart is longing for a more beautiful person … or place than you have ever known. You think you’re longing for the past, but the past was never as good as your mind is telling you it was.</a:t>
            </a:r>
          </a:p>
          <a:p>
            <a:pPr algn="just"/>
            <a:endParaRPr lang="en-GB" sz="2400" b="1" dirty="0">
              <a:latin typeface="Calibri" panose="020F0502020204030204" pitchFamily="34" charset="0"/>
              <a:ea typeface="Calibri" panose="020F0502020204030204" pitchFamily="34" charset="0"/>
              <a:cs typeface="Times New Roman" panose="02020603050405020304" pitchFamily="18" charset="0"/>
            </a:endParaRPr>
          </a:p>
          <a:p>
            <a:pPr algn="just"/>
            <a:r>
              <a:rPr lang="en-GB" sz="2400" b="1" dirty="0">
                <a:effectLst/>
                <a:latin typeface="Calibri" panose="020F0502020204030204" pitchFamily="34" charset="0"/>
                <a:ea typeface="Calibri" panose="020F0502020204030204" pitchFamily="34" charset="0"/>
                <a:cs typeface="Times New Roman" panose="02020603050405020304" pitchFamily="18" charset="0"/>
              </a:rPr>
              <a:t>And, says </a:t>
            </a:r>
            <a:r>
              <a:rPr lang="en-GB" sz="2400" b="1" dirty="0" err="1">
                <a:effectLst/>
                <a:latin typeface="Calibri" panose="020F0502020204030204" pitchFamily="34" charset="0"/>
                <a:ea typeface="Calibri" panose="020F0502020204030204" pitchFamily="34" charset="0"/>
                <a:cs typeface="Times New Roman" panose="02020603050405020304" pitchFamily="18" charset="0"/>
              </a:rPr>
              <a:t>C.S.Lewis</a:t>
            </a:r>
            <a:r>
              <a:rPr lang="en-GB" sz="2400" b="1" dirty="0">
                <a:effectLst/>
                <a:latin typeface="Calibri" panose="020F0502020204030204" pitchFamily="34" charset="0"/>
                <a:ea typeface="Calibri" panose="020F0502020204030204" pitchFamily="34" charset="0"/>
                <a:cs typeface="Times New Roman" panose="02020603050405020304" pitchFamily="18" charset="0"/>
              </a:rPr>
              <a:t>, God is giving you in that moment one of the most profound glimpses of the intensity of perfection and beauty that you have actually yet to see. What is in fact pulling on your heartstrings is the future: it’s heaven; it’s your sense of home and belonging that has just cracked the surface of your life, for just a moment, and then is gone.”</a:t>
            </a:r>
          </a:p>
          <a:p>
            <a:pPr algn="just"/>
            <a:endParaRPr lang="en-GB" sz="24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2400">
                <a:effectLst/>
                <a:latin typeface="Calibri" panose="020F0502020204030204" pitchFamily="34" charset="0"/>
                <a:ea typeface="Calibri" panose="020F0502020204030204" pitchFamily="34" charset="0"/>
                <a:cs typeface="Times New Roman" panose="02020603050405020304" pitchFamily="18" charset="0"/>
              </a:rPr>
              <a:t>Gibson </a:t>
            </a:r>
            <a:r>
              <a:rPr lang="en-GB" sz="2400" dirty="0">
                <a:effectLst/>
                <a:latin typeface="Calibri" panose="020F0502020204030204" pitchFamily="34" charset="0"/>
                <a:ea typeface="Calibri" panose="020F0502020204030204" pitchFamily="34" charset="0"/>
                <a:cs typeface="Times New Roman" panose="02020603050405020304" pitchFamily="18" charset="0"/>
              </a:rPr>
              <a:t>p.</a:t>
            </a:r>
            <a:r>
              <a:rPr lang="en-GB" sz="2400" dirty="0">
                <a:latin typeface="Calibri" panose="020F0502020204030204" pitchFamily="34" charset="0"/>
                <a:ea typeface="Calibri" panose="020F0502020204030204" pitchFamily="34" charset="0"/>
                <a:cs typeface="Times New Roman" panose="02020603050405020304" pitchFamily="18" charset="0"/>
              </a:rPr>
              <a:t>103</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2146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2B62A14-21FC-4678-83B2-4B77787CC05E}"/>
              </a:ext>
            </a:extLst>
          </p:cNvPr>
          <p:cNvSpPr txBox="1"/>
          <p:nvPr/>
        </p:nvSpPr>
        <p:spPr>
          <a:xfrm>
            <a:off x="985421" y="1793968"/>
            <a:ext cx="7528264" cy="3231654"/>
          </a:xfrm>
          <a:prstGeom prst="rect">
            <a:avLst/>
          </a:prstGeom>
          <a:noFill/>
        </p:spPr>
        <p:txBody>
          <a:bodyPr wrap="square">
            <a:spAutoFit/>
          </a:bodyPr>
          <a:lstStyle/>
          <a:p>
            <a:pPr algn="ctr"/>
            <a:r>
              <a:rPr lang="en-US" sz="2800" b="1" cap="none" spc="0" dirty="0">
                <a:ln w="0"/>
                <a:solidFill>
                  <a:schemeClr val="tx1"/>
                </a:solidFill>
                <a:effectLst>
                  <a:outerShdw blurRad="38100" dist="19050" dir="2700000" algn="tl" rotWithShape="0">
                    <a:schemeClr val="dk1">
                      <a:alpha val="40000"/>
                    </a:schemeClr>
                  </a:outerShdw>
                </a:effectLst>
              </a:rPr>
              <a:t>instruction    </a:t>
            </a:r>
            <a:r>
              <a:rPr lang="en-US" sz="2800" b="1" i="1" dirty="0">
                <a:ln w="0"/>
                <a:effectLst>
                  <a:outerShdw blurRad="38100" dist="19050" dir="2700000" algn="tl" rotWithShape="0">
                    <a:schemeClr val="dk1">
                      <a:alpha val="40000"/>
                    </a:schemeClr>
                  </a:outerShdw>
                </a:effectLst>
              </a:rPr>
              <a:t>and/</a:t>
            </a:r>
            <a:r>
              <a:rPr lang="en-US" sz="2800" b="1" i="1" cap="none" spc="0" dirty="0">
                <a:ln w="0"/>
                <a:solidFill>
                  <a:schemeClr val="tx1"/>
                </a:solidFill>
                <a:effectLst>
                  <a:outerShdw blurRad="38100" dist="19050" dir="2700000" algn="tl" rotWithShape="0">
                    <a:schemeClr val="dk1">
                      <a:alpha val="40000"/>
                    </a:schemeClr>
                  </a:outerShdw>
                </a:effectLst>
              </a:rPr>
              <a:t>or   </a:t>
            </a:r>
            <a:r>
              <a:rPr lang="en-US" sz="2800" b="1" cap="none" spc="0" dirty="0">
                <a:ln w="0"/>
                <a:solidFill>
                  <a:schemeClr val="tx1"/>
                </a:solidFill>
                <a:effectLst>
                  <a:outerShdw blurRad="38100" dist="19050" dir="2700000" algn="tl" rotWithShape="0">
                    <a:schemeClr val="dk1">
                      <a:alpha val="40000"/>
                    </a:schemeClr>
                  </a:outerShdw>
                </a:effectLst>
              </a:rPr>
              <a:t>discovery</a:t>
            </a:r>
          </a:p>
          <a:p>
            <a:pPr algn="ctr"/>
            <a:endParaRPr lang="en-US" sz="2800" b="1" cap="none" spc="0" dirty="0">
              <a:ln w="0"/>
              <a:solidFill>
                <a:schemeClr val="tx1"/>
              </a:solidFill>
            </a:endParaRPr>
          </a:p>
          <a:p>
            <a:pPr algn="ctr"/>
            <a:r>
              <a:rPr lang="en-US" sz="2800" b="1" dirty="0">
                <a:ln w="0"/>
                <a:effectLst>
                  <a:outerShdw blurRad="38100" dist="19050" dir="2700000" algn="tl" rotWithShape="0">
                    <a:schemeClr val="dk1">
                      <a:alpha val="40000"/>
                    </a:schemeClr>
                  </a:outerShdw>
                </a:effectLst>
              </a:rPr>
              <a:t>k</a:t>
            </a:r>
            <a:r>
              <a:rPr lang="en-US" sz="2800" b="1" cap="none" spc="0" dirty="0">
                <a:ln w="0"/>
                <a:solidFill>
                  <a:schemeClr val="tx1"/>
                </a:solidFill>
                <a:effectLst>
                  <a:outerShdw blurRad="38100" dist="19050" dir="2700000" algn="tl" rotWithShape="0">
                    <a:schemeClr val="dk1">
                      <a:alpha val="40000"/>
                    </a:schemeClr>
                  </a:outerShdw>
                </a:effectLst>
              </a:rPr>
              <a:t>nowledge</a:t>
            </a:r>
          </a:p>
          <a:p>
            <a:pPr algn="ctr"/>
            <a:endParaRPr lang="en-US" sz="2800" b="1" dirty="0">
              <a:ln w="0"/>
              <a:effectLst>
                <a:outerShdw blurRad="38100" dist="19050" dir="2700000" algn="tl" rotWithShape="0">
                  <a:schemeClr val="dk1">
                    <a:alpha val="40000"/>
                  </a:schemeClr>
                </a:outerShdw>
              </a:effectLst>
            </a:endParaRPr>
          </a:p>
          <a:p>
            <a:pPr algn="ctr"/>
            <a:endParaRPr lang="en-US" sz="2800" b="1" dirty="0">
              <a:ln w="0"/>
              <a:effectLst>
                <a:outerShdw blurRad="38100" dist="19050" dir="2700000" algn="tl" rotWithShape="0">
                  <a:schemeClr val="dk1">
                    <a:alpha val="40000"/>
                  </a:schemeClr>
                </a:outerShdw>
              </a:effectLst>
            </a:endParaRPr>
          </a:p>
          <a:p>
            <a:r>
              <a:rPr lang="en-US" sz="2800" b="1" cap="none" spc="0" dirty="0">
                <a:ln w="0"/>
                <a:solidFill>
                  <a:schemeClr val="tx1"/>
                </a:solidFill>
                <a:effectLst>
                  <a:outerShdw blurRad="38100" dist="19050" dir="2700000" algn="tl" rotWithShape="0">
                    <a:schemeClr val="dk1">
                      <a:alpha val="40000"/>
                    </a:schemeClr>
                  </a:outerShdw>
                </a:effectLst>
              </a:rPr>
              <a:t>knowledge   +   wisdom               understanding</a:t>
            </a:r>
          </a:p>
          <a:p>
            <a:pPr algn="ctr"/>
            <a:endParaRPr lang="en-US" sz="1800" b="1" cap="none" spc="0" dirty="0">
              <a:ln w="0"/>
              <a:solidFill>
                <a:schemeClr val="tx1"/>
              </a:solidFill>
              <a:effectLst>
                <a:outerShdw blurRad="38100" dist="19050" dir="2700000" algn="tl" rotWithShape="0">
                  <a:schemeClr val="dk1">
                    <a:alpha val="40000"/>
                  </a:schemeClr>
                </a:outerShdw>
              </a:effectLst>
            </a:endParaRPr>
          </a:p>
          <a:p>
            <a:pPr algn="ctr"/>
            <a:endParaRPr lang="en-US" sz="1800" b="1" cap="none" spc="0" dirty="0">
              <a:ln w="0"/>
              <a:solidFill>
                <a:schemeClr val="tx1"/>
              </a:solidFill>
              <a:effectLst>
                <a:outerShdw blurRad="38100" dist="19050" dir="2700000" algn="tl" rotWithShape="0">
                  <a:schemeClr val="dk1">
                    <a:alpha val="40000"/>
                  </a:schemeClr>
                </a:outerShdw>
              </a:effectLst>
            </a:endParaRPr>
          </a:p>
        </p:txBody>
      </p:sp>
      <p:cxnSp>
        <p:nvCxnSpPr>
          <p:cNvPr id="16" name="Straight Arrow Connector 15">
            <a:extLst>
              <a:ext uri="{FF2B5EF4-FFF2-40B4-BE49-F238E27FC236}">
                <a16:creationId xmlns:a16="http://schemas.microsoft.com/office/drawing/2014/main" id="{DDB0FFA4-E293-47F3-A2E7-C3AC17898DD3}"/>
              </a:ext>
            </a:extLst>
          </p:cNvPr>
          <p:cNvCxnSpPr>
            <a:cxnSpLocks/>
          </p:cNvCxnSpPr>
          <p:nvPr/>
        </p:nvCxnSpPr>
        <p:spPr>
          <a:xfrm>
            <a:off x="4909351" y="4208017"/>
            <a:ext cx="54153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19FB929-4F73-48EB-941F-971E57D7FB37}"/>
              </a:ext>
            </a:extLst>
          </p:cNvPr>
          <p:cNvCxnSpPr/>
          <p:nvPr/>
        </p:nvCxnSpPr>
        <p:spPr>
          <a:xfrm>
            <a:off x="4731798" y="2256408"/>
            <a:ext cx="0" cy="4172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AC4C33F-35ED-46A4-97E1-3B220076185B}"/>
              </a:ext>
            </a:extLst>
          </p:cNvPr>
          <p:cNvCxnSpPr>
            <a:cxnSpLocks/>
          </p:cNvCxnSpPr>
          <p:nvPr/>
        </p:nvCxnSpPr>
        <p:spPr>
          <a:xfrm>
            <a:off x="6926062" y="4848688"/>
            <a:ext cx="158762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D1D5821C-356C-4F21-8659-0DF89AF5A3A3}"/>
              </a:ext>
            </a:extLst>
          </p:cNvPr>
          <p:cNvCxnSpPr>
            <a:cxnSpLocks/>
          </p:cNvCxnSpPr>
          <p:nvPr/>
        </p:nvCxnSpPr>
        <p:spPr>
          <a:xfrm>
            <a:off x="6926062" y="4369294"/>
            <a:ext cx="0" cy="47939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3C69F51-8FB6-4FCF-9BEB-7BFE28D0CBEF}"/>
              </a:ext>
            </a:extLst>
          </p:cNvPr>
          <p:cNvCxnSpPr>
            <a:cxnSpLocks/>
          </p:cNvCxnSpPr>
          <p:nvPr/>
        </p:nvCxnSpPr>
        <p:spPr>
          <a:xfrm flipV="1">
            <a:off x="8498889" y="1145220"/>
            <a:ext cx="0" cy="370346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4288829-88F7-4BD3-9F95-6501DC4ECB46}"/>
              </a:ext>
            </a:extLst>
          </p:cNvPr>
          <p:cNvCxnSpPr>
            <a:cxnSpLocks/>
          </p:cNvCxnSpPr>
          <p:nvPr/>
        </p:nvCxnSpPr>
        <p:spPr>
          <a:xfrm flipH="1">
            <a:off x="3355759" y="1145219"/>
            <a:ext cx="514313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7814CEC-287F-4BBD-AB2D-E83B53B9E676}"/>
              </a:ext>
            </a:extLst>
          </p:cNvPr>
          <p:cNvCxnSpPr>
            <a:cxnSpLocks/>
          </p:cNvCxnSpPr>
          <p:nvPr/>
        </p:nvCxnSpPr>
        <p:spPr>
          <a:xfrm>
            <a:off x="3355759" y="1145219"/>
            <a:ext cx="0" cy="72796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E832785-3DA6-4BF6-8F0E-20FC6BB0F3B0}"/>
              </a:ext>
            </a:extLst>
          </p:cNvPr>
          <p:cNvSpPr txBox="1"/>
          <p:nvPr/>
        </p:nvSpPr>
        <p:spPr>
          <a:xfrm>
            <a:off x="495667" y="1793968"/>
            <a:ext cx="319598" cy="2677656"/>
          </a:xfrm>
          <a:prstGeom prst="rect">
            <a:avLst/>
          </a:prstGeom>
          <a:noFill/>
        </p:spPr>
        <p:txBody>
          <a:bodyPr wrap="square" rtlCol="0">
            <a:spAutoFit/>
          </a:bodyPr>
          <a:lstStyle/>
          <a:p>
            <a:r>
              <a:rPr lang="en-GB" sz="2400" b="1" dirty="0"/>
              <a:t>1</a:t>
            </a:r>
          </a:p>
          <a:p>
            <a:endParaRPr lang="en-GB" sz="2400" b="1" dirty="0"/>
          </a:p>
          <a:p>
            <a:endParaRPr lang="en-GB" sz="2400" b="1" dirty="0"/>
          </a:p>
          <a:p>
            <a:endParaRPr lang="en-GB" sz="2400" b="1" dirty="0"/>
          </a:p>
          <a:p>
            <a:endParaRPr lang="en-GB" sz="2400" b="1" dirty="0"/>
          </a:p>
          <a:p>
            <a:endParaRPr lang="en-GB" sz="2400" b="1" dirty="0"/>
          </a:p>
          <a:p>
            <a:r>
              <a:rPr lang="en-GB" sz="2400" b="1" dirty="0"/>
              <a:t>2</a:t>
            </a:r>
          </a:p>
        </p:txBody>
      </p:sp>
    </p:spTree>
    <p:extLst>
      <p:ext uri="{BB962C8B-B14F-4D97-AF65-F5344CB8AC3E}">
        <p14:creationId xmlns:p14="http://schemas.microsoft.com/office/powerpoint/2010/main" val="1865615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CCCBAFF-50F4-497E-9CA1-7F71CFE157D2}"/>
              </a:ext>
            </a:extLst>
          </p:cNvPr>
          <p:cNvSpPr txBox="1"/>
          <p:nvPr/>
        </p:nvSpPr>
        <p:spPr>
          <a:xfrm>
            <a:off x="519343" y="1740023"/>
            <a:ext cx="8105313" cy="2215991"/>
          </a:xfrm>
          <a:prstGeom prst="rect">
            <a:avLst/>
          </a:prstGeom>
          <a:noFill/>
        </p:spPr>
        <p:txBody>
          <a:bodyPr wrap="square">
            <a:spAutoFit/>
          </a:bodyPr>
          <a:lstStyle/>
          <a:p>
            <a:pPr algn="just"/>
            <a:r>
              <a:rPr lang="en-GB" sz="2400" b="1" dirty="0">
                <a:effectLst/>
                <a:latin typeface="Calibri" panose="020F0502020204030204" pitchFamily="34" charset="0"/>
                <a:ea typeface="Calibri" panose="020F0502020204030204" pitchFamily="34" charset="0"/>
                <a:cs typeface="Times New Roman" panose="02020603050405020304" pitchFamily="18" charset="0"/>
              </a:rPr>
              <a:t>“Wise people who understand how God has made us to long for him and for heaven don’t look backward when they get nostalgic. They allow the feeling to point forward. They look up to heaven and to home.”</a:t>
            </a:r>
          </a:p>
          <a:p>
            <a:pPr algn="just"/>
            <a:r>
              <a:rPr lang="en-GB" dirty="0">
                <a:latin typeface="Calibri" panose="020F0502020204030204" pitchFamily="34" charset="0"/>
                <a:ea typeface="Calibri" panose="020F0502020204030204" pitchFamily="34" charset="0"/>
                <a:cs typeface="Times New Roman" panose="02020603050405020304" pitchFamily="18" charset="0"/>
              </a:rPr>
              <a:t>Gibson p. 103</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8191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8557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CCCBAFF-50F4-497E-9CA1-7F71CFE157D2}"/>
              </a:ext>
            </a:extLst>
          </p:cNvPr>
          <p:cNvSpPr txBox="1"/>
          <p:nvPr/>
        </p:nvSpPr>
        <p:spPr>
          <a:xfrm>
            <a:off x="612558" y="559293"/>
            <a:ext cx="8105313" cy="4893647"/>
          </a:xfrm>
          <a:prstGeom prst="rect">
            <a:avLst/>
          </a:prstGeom>
          <a:noFill/>
        </p:spPr>
        <p:txBody>
          <a:bodyPr wrap="square">
            <a:spAutoFit/>
          </a:bodyPr>
          <a:lstStyle/>
          <a:p>
            <a:r>
              <a:rPr lang="en-GB" sz="2400" b="1" u="sng" dirty="0">
                <a:effectLst/>
                <a:latin typeface="Calibri" panose="020F0502020204030204" pitchFamily="34" charset="0"/>
                <a:ea typeface="Calibri" panose="020F0502020204030204" pitchFamily="34" charset="0"/>
                <a:cs typeface="Times New Roman" panose="02020603050405020304" pitchFamily="18" charset="0"/>
              </a:rPr>
              <a:t>Wisdom and Money   Eccl 7:11-12a</a:t>
            </a: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b="1" dirty="0">
                <a:effectLst/>
                <a:latin typeface="Calibri" panose="020F0502020204030204" pitchFamily="34" charset="0"/>
                <a:ea typeface="Calibri" panose="020F0502020204030204" pitchFamily="34" charset="0"/>
                <a:cs typeface="Times New Roman" panose="02020603050405020304" pitchFamily="18" charset="0"/>
              </a:rPr>
              <a:t>Wisdom is as good as an inheritance, an advantage to those who see the sun. For the protection of wisdom is like the protection of money (NRSV)</a:t>
            </a:r>
          </a:p>
          <a:p>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b="1" dirty="0">
                <a:effectLst/>
                <a:latin typeface="Calibri" panose="020F0502020204030204" pitchFamily="34" charset="0"/>
                <a:ea typeface="Calibri" panose="020F0502020204030204" pitchFamily="34" charset="0"/>
                <a:cs typeface="Times New Roman" panose="02020603050405020304" pitchFamily="18" charset="0"/>
              </a:rPr>
              <a:t>Wisdom is good with an inheritance (KJV)</a:t>
            </a:r>
          </a:p>
          <a:p>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b="1" dirty="0">
                <a:effectLst/>
                <a:latin typeface="Calibri" panose="020F0502020204030204" pitchFamily="34" charset="0"/>
                <a:ea typeface="Calibri" panose="020F0502020204030204" pitchFamily="34" charset="0"/>
                <a:cs typeface="Times New Roman" panose="02020603050405020304" pitchFamily="18" charset="0"/>
              </a:rPr>
              <a:t>Wisdom is better when it’s paired with money (MSG)</a:t>
            </a:r>
          </a:p>
          <a:p>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b="1" dirty="0">
                <a:effectLst/>
                <a:latin typeface="Calibri" panose="020F0502020204030204" pitchFamily="34" charset="0"/>
                <a:ea typeface="Calibri" panose="020F0502020204030204" pitchFamily="34" charset="0"/>
                <a:cs typeface="Times New Roman" panose="02020603050405020304" pitchFamily="18" charset="0"/>
              </a:rPr>
              <a:t>Wisdom, like an inheritance, is a good thing (NIV)</a:t>
            </a:r>
          </a:p>
          <a:p>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b="1" dirty="0">
                <a:effectLst/>
                <a:latin typeface="Calibri" panose="020F0502020204030204" pitchFamily="34" charset="0"/>
                <a:ea typeface="Calibri" panose="020F0502020204030204" pitchFamily="34" charset="0"/>
                <a:cs typeface="Times New Roman" panose="02020603050405020304" pitchFamily="18" charset="0"/>
              </a:rPr>
              <a:t>Wise use of possessions is good (ISV)</a:t>
            </a:r>
          </a:p>
        </p:txBody>
      </p:sp>
    </p:spTree>
    <p:extLst>
      <p:ext uri="{BB962C8B-B14F-4D97-AF65-F5344CB8AC3E}">
        <p14:creationId xmlns:p14="http://schemas.microsoft.com/office/powerpoint/2010/main" val="3250153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CCCBAFF-50F4-497E-9CA1-7F71CFE157D2}"/>
              </a:ext>
            </a:extLst>
          </p:cNvPr>
          <p:cNvSpPr txBox="1"/>
          <p:nvPr/>
        </p:nvSpPr>
        <p:spPr>
          <a:xfrm>
            <a:off x="612558" y="559293"/>
            <a:ext cx="8105313" cy="6124754"/>
          </a:xfrm>
          <a:prstGeom prst="rect">
            <a:avLst/>
          </a:prstGeom>
          <a:noFill/>
        </p:spPr>
        <p:txBody>
          <a:bodyPr wrap="square">
            <a:spAutoFit/>
          </a:bodyPr>
          <a:lstStyle/>
          <a:p>
            <a:r>
              <a:rPr lang="en-GB" sz="2400" b="1" u="sng" dirty="0">
                <a:effectLst/>
                <a:latin typeface="Calibri" panose="020F0502020204030204" pitchFamily="34" charset="0"/>
                <a:ea typeface="Calibri" panose="020F0502020204030204" pitchFamily="34" charset="0"/>
                <a:cs typeface="Times New Roman" panose="02020603050405020304" pitchFamily="18" charset="0"/>
              </a:rPr>
              <a:t>Wisdom and </a:t>
            </a:r>
            <a:r>
              <a:rPr lang="en-GB" sz="2400" b="1" u="sng" dirty="0">
                <a:latin typeface="Calibri" panose="020F0502020204030204" pitchFamily="34" charset="0"/>
                <a:ea typeface="Calibri" panose="020F0502020204030204" pitchFamily="34" charset="0"/>
                <a:cs typeface="Times New Roman" panose="02020603050405020304" pitchFamily="18" charset="0"/>
              </a:rPr>
              <a:t>Patience</a:t>
            </a:r>
            <a:r>
              <a:rPr lang="en-GB" sz="2400" b="1" u="sng" dirty="0">
                <a:effectLst/>
                <a:latin typeface="Calibri" panose="020F0502020204030204" pitchFamily="34" charset="0"/>
                <a:ea typeface="Calibri" panose="020F0502020204030204" pitchFamily="34" charset="0"/>
                <a:cs typeface="Times New Roman" panose="02020603050405020304" pitchFamily="18" charset="0"/>
              </a:rPr>
              <a:t>   Eccl 7:8</a:t>
            </a:r>
          </a:p>
          <a:p>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b="1" dirty="0">
                <a:effectLst/>
                <a:latin typeface="Calibri" panose="020F0502020204030204" pitchFamily="34" charset="0"/>
                <a:ea typeface="Calibri" panose="020F0502020204030204" pitchFamily="34" charset="0"/>
                <a:cs typeface="Times New Roman" panose="02020603050405020304" pitchFamily="18" charset="0"/>
              </a:rPr>
              <a:t> Better is the end of a thing than its beginning;  the patient in spirit are better than the proud in spirit. (NRSV)</a:t>
            </a:r>
          </a:p>
          <a:p>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b="1" dirty="0">
                <a:effectLst/>
                <a:latin typeface="Calibri" panose="020F0502020204030204" pitchFamily="34" charset="0"/>
                <a:ea typeface="Calibri" panose="020F0502020204030204" pitchFamily="34" charset="0"/>
                <a:cs typeface="Times New Roman" panose="02020603050405020304" pitchFamily="18" charset="0"/>
              </a:rPr>
              <a:t>Something completed is better than something just begun; patience is better than too much pride (CEB)</a:t>
            </a:r>
          </a:p>
          <a:p>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b="1" dirty="0">
                <a:effectLst/>
                <a:latin typeface="Calibri" panose="020F0502020204030204" pitchFamily="34" charset="0"/>
                <a:ea typeface="Calibri" panose="020F0502020204030204" pitchFamily="34" charset="0"/>
                <a:cs typeface="Times New Roman" panose="02020603050405020304" pitchFamily="18" charset="0"/>
              </a:rPr>
              <a:t>The end of a matter is better than its beginning, and patience is better than pride (NIV)</a:t>
            </a:r>
          </a:p>
          <a:p>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b="1" dirty="0">
                <a:effectLst/>
                <a:latin typeface="Calibri" panose="020F0502020204030204" pitchFamily="34" charset="0"/>
                <a:ea typeface="Calibri" panose="020F0502020204030204" pitchFamily="34" charset="0"/>
                <a:cs typeface="Times New Roman" panose="02020603050405020304" pitchFamily="18" charset="0"/>
              </a:rPr>
              <a:t>The end of something is better than its beginning, so the patient are better than the proud (CJB)</a:t>
            </a:r>
          </a:p>
          <a:p>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b="1" dirty="0">
                <a:effectLst/>
                <a:latin typeface="Calibri" panose="020F0502020204030204" pitchFamily="34" charset="0"/>
                <a:ea typeface="Calibri" panose="020F0502020204030204" pitchFamily="34" charset="0"/>
                <a:cs typeface="Times New Roman" panose="02020603050405020304" pitchFamily="18" charset="0"/>
              </a:rPr>
              <a:t>Finishing is better than starting. Patience is better than pride NLT)</a:t>
            </a:r>
          </a:p>
        </p:txBody>
      </p:sp>
    </p:spTree>
    <p:extLst>
      <p:ext uri="{BB962C8B-B14F-4D97-AF65-F5344CB8AC3E}">
        <p14:creationId xmlns:p14="http://schemas.microsoft.com/office/powerpoint/2010/main" val="414150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8952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CCCBAFF-50F4-497E-9CA1-7F71CFE157D2}"/>
              </a:ext>
            </a:extLst>
          </p:cNvPr>
          <p:cNvSpPr txBox="1"/>
          <p:nvPr/>
        </p:nvSpPr>
        <p:spPr>
          <a:xfrm>
            <a:off x="612558" y="559293"/>
            <a:ext cx="8105313" cy="5262979"/>
          </a:xfrm>
          <a:prstGeom prst="rect">
            <a:avLst/>
          </a:prstGeom>
          <a:noFill/>
        </p:spPr>
        <p:txBody>
          <a:bodyPr wrap="square">
            <a:spAutoFit/>
          </a:bodyPr>
          <a:lstStyle/>
          <a:p>
            <a:r>
              <a:rPr lang="en-GB" sz="2400" b="1" u="sng" dirty="0">
                <a:effectLst/>
                <a:latin typeface="Calibri" panose="020F0502020204030204" pitchFamily="34" charset="0"/>
                <a:ea typeface="Calibri" panose="020F0502020204030204" pitchFamily="34" charset="0"/>
                <a:cs typeface="Times New Roman" panose="02020603050405020304" pitchFamily="18" charset="0"/>
              </a:rPr>
              <a:t>Wisdom and Nostalgia   Eccl 7:10</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b="1" dirty="0">
                <a:effectLst/>
                <a:latin typeface="Calibri" panose="020F0502020204030204" pitchFamily="34" charset="0"/>
                <a:ea typeface="Calibri" panose="020F0502020204030204" pitchFamily="34" charset="0"/>
                <a:cs typeface="Times New Roman" panose="02020603050405020304" pitchFamily="18" charset="0"/>
              </a:rPr>
              <a:t>Don’t long for “the good old days.” This is not wise (NLT)</a:t>
            </a:r>
          </a:p>
          <a:p>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b="1" dirty="0">
                <a:effectLst/>
                <a:latin typeface="Calibri" panose="020F0502020204030204" pitchFamily="34" charset="0"/>
                <a:ea typeface="Calibri" panose="020F0502020204030204" pitchFamily="34" charset="0"/>
                <a:cs typeface="Times New Roman" panose="02020603050405020304" pitchFamily="18" charset="0"/>
              </a:rPr>
              <a:t>Do not say, ‘Why were the former days better than these?’ For </a:t>
            </a:r>
          </a:p>
          <a:p>
            <a:r>
              <a:rPr lang="en-GB" sz="2400" b="1" dirty="0">
                <a:effectLst/>
                <a:latin typeface="Calibri" panose="020F0502020204030204" pitchFamily="34" charset="0"/>
                <a:ea typeface="Calibri" panose="020F0502020204030204" pitchFamily="34" charset="0"/>
                <a:cs typeface="Times New Roman" panose="02020603050405020304" pitchFamily="18" charset="0"/>
              </a:rPr>
              <a:t>it is not from wisdom that you ask this (NRSV)</a:t>
            </a:r>
          </a:p>
          <a:p>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b="1" dirty="0">
                <a:effectLst/>
                <a:latin typeface="Calibri" panose="020F0502020204030204" pitchFamily="34" charset="0"/>
                <a:ea typeface="Calibri" panose="020F0502020204030204" pitchFamily="34" charset="0"/>
                <a:cs typeface="Times New Roman" panose="02020603050405020304" pitchFamily="18" charset="0"/>
              </a:rPr>
              <a:t>Do not say, “Why were the former days better than these?” </a:t>
            </a:r>
          </a:p>
          <a:p>
            <a:endParaRPr lang="en-GB" sz="2400" b="1" dirty="0">
              <a:latin typeface="Calibri" panose="020F0502020204030204" pitchFamily="34" charset="0"/>
              <a:ea typeface="Calibri" panose="020F0502020204030204" pitchFamily="34" charset="0"/>
              <a:cs typeface="Times New Roman" panose="02020603050405020304" pitchFamily="18" charset="0"/>
            </a:endParaRPr>
          </a:p>
          <a:p>
            <a:r>
              <a:rPr lang="en-GB" sz="2400" b="1" dirty="0">
                <a:effectLst/>
                <a:latin typeface="Calibri" panose="020F0502020204030204" pitchFamily="34" charset="0"/>
                <a:ea typeface="Calibri" panose="020F0502020204030204" pitchFamily="34" charset="0"/>
                <a:cs typeface="Times New Roman" panose="02020603050405020304" pitchFamily="18" charset="0"/>
              </a:rPr>
              <a:t>For you do not inquire wisely concerning this (NKJV)</a:t>
            </a:r>
          </a:p>
          <a:p>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b="1" dirty="0">
                <a:effectLst/>
                <a:latin typeface="Calibri" panose="020F0502020204030204" pitchFamily="34" charset="0"/>
                <a:ea typeface="Calibri" panose="020F0502020204030204" pitchFamily="34" charset="0"/>
                <a:cs typeface="Times New Roman" panose="02020603050405020304" pitchFamily="18" charset="0"/>
              </a:rPr>
              <a:t>Never ask, “Oh, why were things so much better in the old days?” It's not an intelligent question (GN)</a:t>
            </a:r>
          </a:p>
          <a:p>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6565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CCCBAFF-50F4-497E-9CA1-7F71CFE157D2}"/>
              </a:ext>
            </a:extLst>
          </p:cNvPr>
          <p:cNvSpPr txBox="1"/>
          <p:nvPr/>
        </p:nvSpPr>
        <p:spPr>
          <a:xfrm>
            <a:off x="519343" y="1740023"/>
            <a:ext cx="8105313" cy="2677656"/>
          </a:xfrm>
          <a:prstGeom prst="rect">
            <a:avLst/>
          </a:prstGeom>
          <a:noFill/>
        </p:spPr>
        <p:txBody>
          <a:bodyPr wrap="square">
            <a:spAutoFit/>
          </a:bodyPr>
          <a:lstStyle/>
          <a:p>
            <a:pPr algn="just"/>
            <a:r>
              <a:rPr lang="en-GB" sz="2400" b="1" dirty="0">
                <a:effectLst/>
                <a:latin typeface="Calibri" panose="020F0502020204030204" pitchFamily="34" charset="0"/>
                <a:ea typeface="Calibri" panose="020F0502020204030204" pitchFamily="34" charset="0"/>
                <a:cs typeface="Times New Roman" panose="02020603050405020304" pitchFamily="18" charset="0"/>
              </a:rPr>
              <a:t>Here’s how I think the Preacher in </a:t>
            </a:r>
            <a:r>
              <a:rPr lang="en-GB" sz="2400" b="1" dirty="0" err="1">
                <a:effectLst/>
                <a:latin typeface="Calibri" panose="020F0502020204030204" pitchFamily="34" charset="0"/>
                <a:ea typeface="Calibri" panose="020F0502020204030204" pitchFamily="34" charset="0"/>
                <a:cs typeface="Times New Roman" panose="02020603050405020304" pitchFamily="18" charset="0"/>
              </a:rPr>
              <a:t>Eccesiastes</a:t>
            </a:r>
            <a:r>
              <a:rPr lang="en-GB" sz="2400" b="1" dirty="0">
                <a:effectLst/>
                <a:latin typeface="Calibri" panose="020F0502020204030204" pitchFamily="34" charset="0"/>
                <a:ea typeface="Calibri" panose="020F0502020204030204" pitchFamily="34" charset="0"/>
                <a:cs typeface="Times New Roman" panose="02020603050405020304" pitchFamily="18" charset="0"/>
              </a:rPr>
              <a:t> would respond to people who say things like [</a:t>
            </a:r>
            <a:r>
              <a:rPr lang="en-GB" sz="2400" b="1" dirty="0" err="1">
                <a:effectLst/>
                <a:latin typeface="Calibri" panose="020F0502020204030204" pitchFamily="34" charset="0"/>
                <a:ea typeface="Calibri" panose="020F0502020204030204" pitchFamily="34" charset="0"/>
                <a:cs typeface="Times New Roman" panose="02020603050405020304" pitchFamily="18" charset="0"/>
              </a:rPr>
              <a:t>fing’s</a:t>
            </a:r>
            <a:r>
              <a:rPr lang="en-GB" sz="2400" b="1" dirty="0">
                <a:effectLst/>
                <a:latin typeface="Calibri" panose="020F0502020204030204" pitchFamily="34" charset="0"/>
                <a:ea typeface="Calibri" panose="020F0502020204030204" pitchFamily="34" charset="0"/>
                <a:cs typeface="Times New Roman" panose="02020603050405020304" pitchFamily="18" charset="0"/>
              </a:rPr>
              <a:t> </a:t>
            </a:r>
            <a:r>
              <a:rPr lang="en-GB" sz="2400" b="1" dirty="0" err="1">
                <a:effectLst/>
                <a:latin typeface="Calibri" panose="020F0502020204030204" pitchFamily="34" charset="0"/>
                <a:ea typeface="Calibri" panose="020F0502020204030204" pitchFamily="34" charset="0"/>
                <a:cs typeface="Times New Roman" panose="02020603050405020304" pitchFamily="18" charset="0"/>
              </a:rPr>
              <a:t>ain’t</a:t>
            </a:r>
            <a:r>
              <a:rPr lang="en-GB" sz="2400" b="1" dirty="0">
                <a:effectLst/>
                <a:latin typeface="Calibri" panose="020F0502020204030204" pitchFamily="34" charset="0"/>
                <a:ea typeface="Calibri" panose="020F0502020204030204" pitchFamily="34" charset="0"/>
                <a:cs typeface="Times New Roman" panose="02020603050405020304" pitchFamily="18" charset="0"/>
              </a:rPr>
              <a:t> wot they used t’ be]:</a:t>
            </a:r>
          </a:p>
          <a:p>
            <a:pPr algn="just"/>
            <a:br>
              <a:rPr lang="en-GB" sz="2400" b="1" dirty="0">
                <a:latin typeface="Calibri" panose="020F0502020204030204" pitchFamily="34" charset="0"/>
                <a:ea typeface="Calibri" panose="020F0502020204030204" pitchFamily="34" charset="0"/>
                <a:cs typeface="Times New Roman" panose="02020603050405020304" pitchFamily="18" charset="0"/>
              </a:rPr>
            </a:br>
            <a:r>
              <a:rPr lang="en-GB" sz="2400" b="1" dirty="0">
                <a:latin typeface="Calibri" panose="020F0502020204030204" pitchFamily="34" charset="0"/>
                <a:ea typeface="Calibri" panose="020F0502020204030204" pitchFamily="34" charset="0"/>
                <a:cs typeface="Times New Roman" panose="02020603050405020304" pitchFamily="18" charset="0"/>
              </a:rPr>
              <a:t>	“If you think you’re living in a world where things are 	getting worse all the time, then cheer up: at least you’ll be 	dead before things get </a:t>
            </a:r>
            <a:r>
              <a:rPr lang="en-GB" sz="2400" b="1" i="1" dirty="0">
                <a:latin typeface="Calibri" panose="020F0502020204030204" pitchFamily="34" charset="0"/>
                <a:ea typeface="Calibri" panose="020F0502020204030204" pitchFamily="34" charset="0"/>
                <a:cs typeface="Times New Roman" panose="02020603050405020304" pitchFamily="18" charset="0"/>
              </a:rPr>
              <a:t>really</a:t>
            </a:r>
            <a:r>
              <a:rPr lang="en-GB" sz="2400" b="1" dirty="0">
                <a:latin typeface="Calibri" panose="020F0502020204030204" pitchFamily="34" charset="0"/>
                <a:ea typeface="Calibri" panose="020F0502020204030204" pitchFamily="34" charset="0"/>
                <a:cs typeface="Times New Roman" panose="02020603050405020304" pitchFamily="18" charset="0"/>
              </a:rPr>
              <a:t> bad.”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dirty="0">
                <a:effectLst/>
                <a:latin typeface="Calibri" panose="020F0502020204030204" pitchFamily="34" charset="0"/>
                <a:ea typeface="Calibri" panose="020F0502020204030204" pitchFamily="34" charset="0"/>
                <a:cs typeface="Times New Roman" panose="02020603050405020304" pitchFamily="18" charset="0"/>
              </a:rPr>
              <a:t>	Gibson p.101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4340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CCCBAFF-50F4-497E-9CA1-7F71CFE157D2}"/>
              </a:ext>
            </a:extLst>
          </p:cNvPr>
          <p:cNvSpPr txBox="1"/>
          <p:nvPr/>
        </p:nvSpPr>
        <p:spPr>
          <a:xfrm>
            <a:off x="519343" y="1740023"/>
            <a:ext cx="8105313" cy="3293209"/>
          </a:xfrm>
          <a:prstGeom prst="rect">
            <a:avLst/>
          </a:prstGeom>
          <a:noFill/>
        </p:spPr>
        <p:txBody>
          <a:bodyPr wrap="square">
            <a:spAutoFit/>
          </a:bodyPr>
          <a:lstStyle/>
          <a:p>
            <a:pPr algn="just"/>
            <a:r>
              <a:rPr lang="en-GB" sz="2400" b="1" dirty="0" err="1">
                <a:effectLst/>
                <a:latin typeface="Calibri" panose="020F0502020204030204" pitchFamily="34" charset="0"/>
                <a:ea typeface="Calibri" panose="020F0502020204030204" pitchFamily="34" charset="0"/>
                <a:cs typeface="Times New Roman" panose="02020603050405020304" pitchFamily="18" charset="0"/>
              </a:rPr>
              <a:t>Qohelet’s</a:t>
            </a:r>
            <a:r>
              <a:rPr lang="en-GB" sz="2400" b="1" dirty="0">
                <a:effectLst/>
                <a:latin typeface="Calibri" panose="020F0502020204030204" pitchFamily="34" charset="0"/>
                <a:ea typeface="Calibri" panose="020F0502020204030204" pitchFamily="34" charset="0"/>
                <a:cs typeface="Times New Roman" panose="02020603050405020304" pitchFamily="18" charset="0"/>
              </a:rPr>
              <a:t> answer to Gibson:</a:t>
            </a:r>
          </a:p>
          <a:p>
            <a:pPr algn="just"/>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2400" b="1" dirty="0">
                <a:effectLst/>
                <a:latin typeface="Calibri" panose="020F0502020204030204" pitchFamily="34" charset="0"/>
                <a:ea typeface="Calibri" panose="020F0502020204030204" pitchFamily="34" charset="0"/>
                <a:cs typeface="Times New Roman" panose="02020603050405020304" pitchFamily="18" charset="0"/>
              </a:rPr>
              <a:t>Eccl 3:11:  “He has made everything suitable for its time;</a:t>
            </a:r>
          </a:p>
          <a:p>
            <a:pPr algn="just"/>
            <a:r>
              <a:rPr lang="en-GB" sz="2400" b="1" dirty="0">
                <a:effectLst/>
                <a:latin typeface="Calibri" panose="020F0502020204030204" pitchFamily="34" charset="0"/>
                <a:ea typeface="Calibri" panose="020F0502020204030204" pitchFamily="34" charset="0"/>
                <a:cs typeface="Times New Roman" panose="02020603050405020304" pitchFamily="18" charset="0"/>
              </a:rPr>
              <a:t>moreover he has put a sense of past and future into their* minds; yet they cannot find out what God has done from the beginning to the end.”</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latin typeface="Calibri" panose="020F0502020204030204" pitchFamily="34" charset="0"/>
                <a:ea typeface="Calibri" panose="020F0502020204030204" pitchFamily="34" charset="0"/>
                <a:cs typeface="Times New Roman" panose="02020603050405020304" pitchFamily="18" charset="0"/>
              </a:rPr>
              <a:t>[*  “their” refers back to the toiling workers]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30211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332</TotalTime>
  <Words>1057</Words>
  <Application>Microsoft Office PowerPoint</Application>
  <PresentationFormat>On-screen Show (4:3)</PresentationFormat>
  <Paragraphs>84</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Lewis</dc:creator>
  <cp:lastModifiedBy>Steve Logan</cp:lastModifiedBy>
  <cp:revision>6</cp:revision>
  <dcterms:created xsi:type="dcterms:W3CDTF">2020-12-25T19:16:44Z</dcterms:created>
  <dcterms:modified xsi:type="dcterms:W3CDTF">2021-01-16T11:05:11Z</dcterms:modified>
</cp:coreProperties>
</file>