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1" r:id="rId4"/>
    <p:sldId id="262" r:id="rId5"/>
    <p:sldId id="263" r:id="rId6"/>
    <p:sldId id="266" r:id="rId7"/>
    <p:sldId id="264" r:id="rId8"/>
    <p:sldId id="260" r:id="rId9"/>
    <p:sldId id="265" r:id="rId10"/>
    <p:sldId id="259" r:id="rId11"/>
    <p:sldId id="269" r:id="rId12"/>
    <p:sldId id="271" r:id="rId13"/>
    <p:sldId id="272" r:id="rId14"/>
    <p:sldId id="273" r:id="rId15"/>
    <p:sldId id="274" r:id="rId16"/>
    <p:sldId id="267" r:id="rId17"/>
    <p:sldId id="268" r:id="rId1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CC0099"/>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FB0352-C805-49BC-A5EF-658B86E3ACB2}" v="2" dt="2021-02-20T07:43:29.146"/>
    <p1510:client id="{CC4F8698-E3EA-46A8-AF77-EFCB80E1AECC}" v="18" dt="2021-02-19T15:57:27.8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3981" autoAdjust="0"/>
    <p:restoredTop sz="94660"/>
  </p:normalViewPr>
  <p:slideViewPr>
    <p:cSldViewPr snapToGrid="0">
      <p:cViewPr varScale="1">
        <p:scale>
          <a:sx n="86" d="100"/>
          <a:sy n="86" d="100"/>
        </p:scale>
        <p:origin x="970" y="48"/>
      </p:cViewPr>
      <p:guideLst/>
    </p:cSldViewPr>
  </p:slideViewPr>
  <p:notesTextViewPr>
    <p:cViewPr>
      <p:scale>
        <a:sx n="1" d="1"/>
        <a:sy n="1" d="1"/>
      </p:scale>
      <p:origin x="0" y="0"/>
    </p:cViewPr>
  </p:notesTextViewPr>
  <p:sorterViewPr>
    <p:cViewPr>
      <p:scale>
        <a:sx n="100" d="100"/>
        <a:sy n="100" d="100"/>
      </p:scale>
      <p:origin x="0" y="-184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Lewis" userId="c18a8c299dca77cd" providerId="LiveId" clId="{2BFB0352-C805-49BC-A5EF-658B86E3ACB2}"/>
    <pc:docChg chg="undo custSel addSld delSld modSld sldOrd">
      <pc:chgData name="Mike Lewis" userId="c18a8c299dca77cd" providerId="LiveId" clId="{2BFB0352-C805-49BC-A5EF-658B86E3ACB2}" dt="2021-02-20T07:45:36.047" v="816" actId="20577"/>
      <pc:docMkLst>
        <pc:docMk/>
      </pc:docMkLst>
      <pc:sldChg chg="del">
        <pc:chgData name="Mike Lewis" userId="c18a8c299dca77cd" providerId="LiveId" clId="{2BFB0352-C805-49BC-A5EF-658B86E3ACB2}" dt="2021-02-16T09:35:49.958" v="0" actId="47"/>
        <pc:sldMkLst>
          <pc:docMk/>
          <pc:sldMk cId="3092690132" sldId="256"/>
        </pc:sldMkLst>
      </pc:sldChg>
      <pc:sldChg chg="addSp delSp modSp mod">
        <pc:chgData name="Mike Lewis" userId="c18a8c299dca77cd" providerId="LiveId" clId="{2BFB0352-C805-49BC-A5EF-658B86E3ACB2}" dt="2021-02-16T09:41:20.911" v="100" actId="14100"/>
        <pc:sldMkLst>
          <pc:docMk/>
          <pc:sldMk cId="184709543" sldId="257"/>
        </pc:sldMkLst>
        <pc:spChg chg="mod">
          <ac:chgData name="Mike Lewis" userId="c18a8c299dca77cd" providerId="LiveId" clId="{2BFB0352-C805-49BC-A5EF-658B86E3ACB2}" dt="2021-02-16T09:41:20.911" v="100" actId="14100"/>
          <ac:spMkLst>
            <pc:docMk/>
            <pc:sldMk cId="184709543" sldId="257"/>
            <ac:spMk id="2" creationId="{E8DBFD97-46E0-4AC8-8B11-A671708EC6E3}"/>
          </ac:spMkLst>
        </pc:spChg>
        <pc:spChg chg="add del">
          <ac:chgData name="Mike Lewis" userId="c18a8c299dca77cd" providerId="LiveId" clId="{2BFB0352-C805-49BC-A5EF-658B86E3ACB2}" dt="2021-02-16T09:36:42.644" v="58" actId="478"/>
          <ac:spMkLst>
            <pc:docMk/>
            <pc:sldMk cId="184709543" sldId="257"/>
            <ac:spMk id="6" creationId="{16B161E8-B184-4256-B15F-6C664E753136}"/>
          </ac:spMkLst>
        </pc:spChg>
        <pc:picChg chg="del">
          <ac:chgData name="Mike Lewis" userId="c18a8c299dca77cd" providerId="LiveId" clId="{2BFB0352-C805-49BC-A5EF-658B86E3ACB2}" dt="2021-02-16T09:35:59.555" v="1" actId="478"/>
          <ac:picMkLst>
            <pc:docMk/>
            <pc:sldMk cId="184709543" sldId="257"/>
            <ac:picMk id="5" creationId="{E5B279C8-4C4C-4150-BFAB-534EF34F04B8}"/>
          </ac:picMkLst>
        </pc:picChg>
        <pc:picChg chg="add mod ord">
          <ac:chgData name="Mike Lewis" userId="c18a8c299dca77cd" providerId="LiveId" clId="{2BFB0352-C805-49BC-A5EF-658B86E3ACB2}" dt="2021-02-16T09:40:03.733" v="79" actId="1076"/>
          <ac:picMkLst>
            <pc:docMk/>
            <pc:sldMk cId="184709543" sldId="257"/>
            <ac:picMk id="7" creationId="{36BDB3A5-EEF1-4A24-BB62-03303EC084D7}"/>
          </ac:picMkLst>
        </pc:picChg>
        <pc:picChg chg="add mod">
          <ac:chgData name="Mike Lewis" userId="c18a8c299dca77cd" providerId="LiveId" clId="{2BFB0352-C805-49BC-A5EF-658B86E3ACB2}" dt="2021-02-16T09:40:48.783" v="88" actId="1076"/>
          <ac:picMkLst>
            <pc:docMk/>
            <pc:sldMk cId="184709543" sldId="257"/>
            <ac:picMk id="8" creationId="{AC2C139B-6CD8-4421-BCBB-A957B1044D88}"/>
          </ac:picMkLst>
        </pc:picChg>
      </pc:sldChg>
      <pc:sldChg chg="add del">
        <pc:chgData name="Mike Lewis" userId="c18a8c299dca77cd" providerId="LiveId" clId="{2BFB0352-C805-49BC-A5EF-658B86E3ACB2}" dt="2021-02-16T09:42:02.225" v="102" actId="2890"/>
        <pc:sldMkLst>
          <pc:docMk/>
          <pc:sldMk cId="1998285185" sldId="258"/>
        </pc:sldMkLst>
      </pc:sldChg>
      <pc:sldChg chg="addSp delSp modSp new mod">
        <pc:chgData name="Mike Lewis" userId="c18a8c299dca77cd" providerId="LiveId" clId="{2BFB0352-C805-49BC-A5EF-658B86E3ACB2}" dt="2021-02-16T10:04:19.137" v="471" actId="404"/>
        <pc:sldMkLst>
          <pc:docMk/>
          <pc:sldMk cId="2278037151" sldId="258"/>
        </pc:sldMkLst>
        <pc:spChg chg="del">
          <ac:chgData name="Mike Lewis" userId="c18a8c299dca77cd" providerId="LiveId" clId="{2BFB0352-C805-49BC-A5EF-658B86E3ACB2}" dt="2021-02-16T09:42:07.470" v="104" actId="478"/>
          <ac:spMkLst>
            <pc:docMk/>
            <pc:sldMk cId="2278037151" sldId="258"/>
            <ac:spMk id="2" creationId="{CD2A9FC5-AB70-4D42-9F89-CB644C441D91}"/>
          </ac:spMkLst>
        </pc:spChg>
        <pc:spChg chg="mod">
          <ac:chgData name="Mike Lewis" userId="c18a8c299dca77cd" providerId="LiveId" clId="{2BFB0352-C805-49BC-A5EF-658B86E3ACB2}" dt="2021-02-16T10:04:19.137" v="471" actId="404"/>
          <ac:spMkLst>
            <pc:docMk/>
            <pc:sldMk cId="2278037151" sldId="258"/>
            <ac:spMk id="3" creationId="{EA528D43-8370-4AA8-8F90-A0FDBC31FD26}"/>
          </ac:spMkLst>
        </pc:spChg>
        <pc:spChg chg="add del mod">
          <ac:chgData name="Mike Lewis" userId="c18a8c299dca77cd" providerId="LiveId" clId="{2BFB0352-C805-49BC-A5EF-658B86E3ACB2}" dt="2021-02-16T09:56:58.897" v="432"/>
          <ac:spMkLst>
            <pc:docMk/>
            <pc:sldMk cId="2278037151" sldId="258"/>
            <ac:spMk id="4" creationId="{C5154AA3-7843-4959-9C57-D1A65B8DD1ED}"/>
          </ac:spMkLst>
        </pc:spChg>
        <pc:spChg chg="add del">
          <ac:chgData name="Mike Lewis" userId="c18a8c299dca77cd" providerId="LiveId" clId="{2BFB0352-C805-49BC-A5EF-658B86E3ACB2}" dt="2021-02-16T09:57:48.053" v="438"/>
          <ac:spMkLst>
            <pc:docMk/>
            <pc:sldMk cId="2278037151" sldId="258"/>
            <ac:spMk id="5" creationId="{51155609-8AF4-497D-BBE6-160D0C0561EB}"/>
          </ac:spMkLst>
        </pc:spChg>
        <pc:spChg chg="add del">
          <ac:chgData name="Mike Lewis" userId="c18a8c299dca77cd" providerId="LiveId" clId="{2BFB0352-C805-49BC-A5EF-658B86E3ACB2}" dt="2021-02-16T09:57:54.038" v="440"/>
          <ac:spMkLst>
            <pc:docMk/>
            <pc:sldMk cId="2278037151" sldId="258"/>
            <ac:spMk id="6" creationId="{44A58401-30A1-4EC3-ACF7-00C2DB0A1B1A}"/>
          </ac:spMkLst>
        </pc:spChg>
      </pc:sldChg>
      <pc:sldChg chg="del">
        <pc:chgData name="Mike Lewis" userId="c18a8c299dca77cd" providerId="LiveId" clId="{2BFB0352-C805-49BC-A5EF-658B86E3ACB2}" dt="2021-02-16T09:35:49.958" v="0" actId="47"/>
        <pc:sldMkLst>
          <pc:docMk/>
          <pc:sldMk cId="3005031068" sldId="258"/>
        </pc:sldMkLst>
      </pc:sldChg>
      <pc:sldChg chg="modSp add mod">
        <pc:chgData name="Mike Lewis" userId="c18a8c299dca77cd" providerId="LiveId" clId="{2BFB0352-C805-49BC-A5EF-658B86E3ACB2}" dt="2021-02-16T10:06:41.766" v="621" actId="20577"/>
        <pc:sldMkLst>
          <pc:docMk/>
          <pc:sldMk cId="2500753167" sldId="259"/>
        </pc:sldMkLst>
        <pc:spChg chg="mod">
          <ac:chgData name="Mike Lewis" userId="c18a8c299dca77cd" providerId="LiveId" clId="{2BFB0352-C805-49BC-A5EF-658B86E3ACB2}" dt="2021-02-16T10:06:41.766" v="621" actId="20577"/>
          <ac:spMkLst>
            <pc:docMk/>
            <pc:sldMk cId="2500753167" sldId="259"/>
            <ac:spMk id="3" creationId="{EA528D43-8370-4AA8-8F90-A0FDBC31FD26}"/>
          </ac:spMkLst>
        </pc:spChg>
      </pc:sldChg>
      <pc:sldChg chg="del">
        <pc:chgData name="Mike Lewis" userId="c18a8c299dca77cd" providerId="LiveId" clId="{2BFB0352-C805-49BC-A5EF-658B86E3ACB2}" dt="2021-02-16T09:35:49.958" v="0" actId="47"/>
        <pc:sldMkLst>
          <pc:docMk/>
          <pc:sldMk cId="3510303003" sldId="259"/>
        </pc:sldMkLst>
      </pc:sldChg>
      <pc:sldChg chg="modSp add mod">
        <pc:chgData name="Mike Lewis" userId="c18a8c299dca77cd" providerId="LiveId" clId="{2BFB0352-C805-49BC-A5EF-658B86E3ACB2}" dt="2021-02-20T07:38:32.959" v="717" actId="20577"/>
        <pc:sldMkLst>
          <pc:docMk/>
          <pc:sldMk cId="1501160880" sldId="260"/>
        </pc:sldMkLst>
        <pc:spChg chg="mod">
          <ac:chgData name="Mike Lewis" userId="c18a8c299dca77cd" providerId="LiveId" clId="{2BFB0352-C805-49BC-A5EF-658B86E3ACB2}" dt="2021-02-20T07:38:32.959" v="717" actId="20577"/>
          <ac:spMkLst>
            <pc:docMk/>
            <pc:sldMk cId="1501160880" sldId="260"/>
            <ac:spMk id="3" creationId="{EA528D43-8370-4AA8-8F90-A0FDBC31FD26}"/>
          </ac:spMkLst>
        </pc:spChg>
      </pc:sldChg>
      <pc:sldChg chg="del">
        <pc:chgData name="Mike Lewis" userId="c18a8c299dca77cd" providerId="LiveId" clId="{2BFB0352-C805-49BC-A5EF-658B86E3ACB2}" dt="2021-02-16T09:35:49.958" v="0" actId="47"/>
        <pc:sldMkLst>
          <pc:docMk/>
          <pc:sldMk cId="1856494262" sldId="260"/>
        </pc:sldMkLst>
      </pc:sldChg>
      <pc:sldChg chg="del">
        <pc:chgData name="Mike Lewis" userId="c18a8c299dca77cd" providerId="LiveId" clId="{2BFB0352-C805-49BC-A5EF-658B86E3ACB2}" dt="2021-02-16T09:35:49.958" v="0" actId="47"/>
        <pc:sldMkLst>
          <pc:docMk/>
          <pc:sldMk cId="626074474" sldId="261"/>
        </pc:sldMkLst>
      </pc:sldChg>
      <pc:sldChg chg="del">
        <pc:chgData name="Mike Lewis" userId="c18a8c299dca77cd" providerId="LiveId" clId="{2BFB0352-C805-49BC-A5EF-658B86E3ACB2}" dt="2021-02-16T09:35:49.958" v="0" actId="47"/>
        <pc:sldMkLst>
          <pc:docMk/>
          <pc:sldMk cId="1830651376" sldId="262"/>
        </pc:sldMkLst>
      </pc:sldChg>
      <pc:sldChg chg="del">
        <pc:chgData name="Mike Lewis" userId="c18a8c299dca77cd" providerId="LiveId" clId="{2BFB0352-C805-49BC-A5EF-658B86E3ACB2}" dt="2021-02-16T09:35:49.958" v="0" actId="47"/>
        <pc:sldMkLst>
          <pc:docMk/>
          <pc:sldMk cId="2338900295" sldId="263"/>
        </pc:sldMkLst>
      </pc:sldChg>
      <pc:sldChg chg="modSp mod">
        <pc:chgData name="Mike Lewis" userId="c18a8c299dca77cd" providerId="LiveId" clId="{2BFB0352-C805-49BC-A5EF-658B86E3ACB2}" dt="2021-02-19T17:40:05.361" v="716" actId="20577"/>
        <pc:sldMkLst>
          <pc:docMk/>
          <pc:sldMk cId="2796042684" sldId="263"/>
        </pc:sldMkLst>
        <pc:spChg chg="mod">
          <ac:chgData name="Mike Lewis" userId="c18a8c299dca77cd" providerId="LiveId" clId="{2BFB0352-C805-49BC-A5EF-658B86E3ACB2}" dt="2021-02-19T17:40:05.361" v="716" actId="20577"/>
          <ac:spMkLst>
            <pc:docMk/>
            <pc:sldMk cId="2796042684" sldId="263"/>
            <ac:spMk id="3" creationId="{EA528D43-8370-4AA8-8F90-A0FDBC31FD26}"/>
          </ac:spMkLst>
        </pc:spChg>
      </pc:sldChg>
      <pc:sldChg chg="del">
        <pc:chgData name="Mike Lewis" userId="c18a8c299dca77cd" providerId="LiveId" clId="{2BFB0352-C805-49BC-A5EF-658B86E3ACB2}" dt="2021-02-16T09:35:49.958" v="0" actId="47"/>
        <pc:sldMkLst>
          <pc:docMk/>
          <pc:sldMk cId="2143101563" sldId="264"/>
        </pc:sldMkLst>
      </pc:sldChg>
      <pc:sldChg chg="modSp mod">
        <pc:chgData name="Mike Lewis" userId="c18a8c299dca77cd" providerId="LiveId" clId="{2BFB0352-C805-49BC-A5EF-658B86E3ACB2}" dt="2021-02-20T07:39:28.035" v="777" actId="20577"/>
        <pc:sldMkLst>
          <pc:docMk/>
          <pc:sldMk cId="2713528908" sldId="265"/>
        </pc:sldMkLst>
        <pc:spChg chg="mod">
          <ac:chgData name="Mike Lewis" userId="c18a8c299dca77cd" providerId="LiveId" clId="{2BFB0352-C805-49BC-A5EF-658B86E3ACB2}" dt="2021-02-20T07:39:28.035" v="777" actId="20577"/>
          <ac:spMkLst>
            <pc:docMk/>
            <pc:sldMk cId="2713528908" sldId="265"/>
            <ac:spMk id="3" creationId="{EA528D43-8370-4AA8-8F90-A0FDBC31FD26}"/>
          </ac:spMkLst>
        </pc:spChg>
      </pc:sldChg>
      <pc:sldChg chg="del">
        <pc:chgData name="Mike Lewis" userId="c18a8c299dca77cd" providerId="LiveId" clId="{2BFB0352-C805-49BC-A5EF-658B86E3ACB2}" dt="2021-02-16T09:35:49.958" v="0" actId="47"/>
        <pc:sldMkLst>
          <pc:docMk/>
          <pc:sldMk cId="3491070258" sldId="265"/>
        </pc:sldMkLst>
      </pc:sldChg>
      <pc:sldChg chg="modSp mod ord">
        <pc:chgData name="Mike Lewis" userId="c18a8c299dca77cd" providerId="LiveId" clId="{2BFB0352-C805-49BC-A5EF-658B86E3ACB2}" dt="2021-02-20T07:45:36.047" v="816" actId="20577"/>
        <pc:sldMkLst>
          <pc:docMk/>
          <pc:sldMk cId="2101838734" sldId="266"/>
        </pc:sldMkLst>
        <pc:spChg chg="mod">
          <ac:chgData name="Mike Lewis" userId="c18a8c299dca77cd" providerId="LiveId" clId="{2BFB0352-C805-49BC-A5EF-658B86E3ACB2}" dt="2021-02-20T07:45:36.047" v="816" actId="20577"/>
          <ac:spMkLst>
            <pc:docMk/>
            <pc:sldMk cId="2101838734" sldId="266"/>
            <ac:spMk id="3" creationId="{EA528D43-8370-4AA8-8F90-A0FDBC31FD26}"/>
          </ac:spMkLst>
        </pc:spChg>
      </pc:sldChg>
      <pc:sldChg chg="del">
        <pc:chgData name="Mike Lewis" userId="c18a8c299dca77cd" providerId="LiveId" clId="{2BFB0352-C805-49BC-A5EF-658B86E3ACB2}" dt="2021-02-16T09:35:49.958" v="0" actId="47"/>
        <pc:sldMkLst>
          <pc:docMk/>
          <pc:sldMk cId="2119978395" sldId="267"/>
        </pc:sldMkLst>
      </pc:sldChg>
      <pc:sldChg chg="del">
        <pc:chgData name="Mike Lewis" userId="c18a8c299dca77cd" providerId="LiveId" clId="{2BFB0352-C805-49BC-A5EF-658B86E3ACB2}" dt="2021-02-20T07:40:04.224" v="778" actId="47"/>
        <pc:sldMkLst>
          <pc:docMk/>
          <pc:sldMk cId="3251305213" sldId="270"/>
        </pc:sldMkLst>
      </pc:sldChg>
      <pc:sldChg chg="del">
        <pc:chgData name="Mike Lewis" userId="c18a8c299dca77cd" providerId="LiveId" clId="{2BFB0352-C805-49BC-A5EF-658B86E3ACB2}" dt="2021-02-16T09:35:49.958" v="0" actId="47"/>
        <pc:sldMkLst>
          <pc:docMk/>
          <pc:sldMk cId="3666872016" sldId="270"/>
        </pc:sldMkLst>
      </pc:sldChg>
      <pc:sldChg chg="del">
        <pc:chgData name="Mike Lewis" userId="c18a8c299dca77cd" providerId="LiveId" clId="{2BFB0352-C805-49BC-A5EF-658B86E3ACB2}" dt="2021-02-16T09:35:49.958" v="0" actId="47"/>
        <pc:sldMkLst>
          <pc:docMk/>
          <pc:sldMk cId="276679202" sldId="271"/>
        </pc:sldMkLst>
      </pc:sldChg>
      <pc:sldChg chg="addSp delSp modSp mod">
        <pc:chgData name="Mike Lewis" userId="c18a8c299dca77cd" providerId="LiveId" clId="{2BFB0352-C805-49BC-A5EF-658B86E3ACB2}" dt="2021-02-20T07:43:58.734" v="796" actId="14100"/>
        <pc:sldMkLst>
          <pc:docMk/>
          <pc:sldMk cId="2321788758" sldId="272"/>
        </pc:sldMkLst>
        <pc:picChg chg="add mod">
          <ac:chgData name="Mike Lewis" userId="c18a8c299dca77cd" providerId="LiveId" clId="{2BFB0352-C805-49BC-A5EF-658B86E3ACB2}" dt="2021-02-20T07:43:47.224" v="793" actId="1076"/>
          <ac:picMkLst>
            <pc:docMk/>
            <pc:sldMk cId="2321788758" sldId="272"/>
            <ac:picMk id="3" creationId="{A41858FA-C02A-4A6C-8082-8BDBB5A901B4}"/>
          </ac:picMkLst>
        </pc:picChg>
        <pc:picChg chg="add mod">
          <ac:chgData name="Mike Lewis" userId="c18a8c299dca77cd" providerId="LiveId" clId="{2BFB0352-C805-49BC-A5EF-658B86E3ACB2}" dt="2021-02-20T07:43:58.734" v="796" actId="14100"/>
          <ac:picMkLst>
            <pc:docMk/>
            <pc:sldMk cId="2321788758" sldId="272"/>
            <ac:picMk id="5" creationId="{FD1DBCCA-A14C-4293-A7FF-0E095EB70D50}"/>
          </ac:picMkLst>
        </pc:picChg>
        <pc:picChg chg="del">
          <ac:chgData name="Mike Lewis" userId="c18a8c299dca77cd" providerId="LiveId" clId="{2BFB0352-C805-49BC-A5EF-658B86E3ACB2}" dt="2021-02-20T07:40:26.305" v="779" actId="478"/>
          <ac:picMkLst>
            <pc:docMk/>
            <pc:sldMk cId="2321788758" sldId="272"/>
            <ac:picMk id="6" creationId="{AA882E2E-7C00-4219-9D06-27310A7E5BBE}"/>
          </ac:picMkLst>
        </pc:picChg>
      </pc:sldChg>
      <pc:sldChg chg="del">
        <pc:chgData name="Mike Lewis" userId="c18a8c299dca77cd" providerId="LiveId" clId="{2BFB0352-C805-49BC-A5EF-658B86E3ACB2}" dt="2021-02-16T09:35:49.958" v="0" actId="47"/>
        <pc:sldMkLst>
          <pc:docMk/>
          <pc:sldMk cId="3629707801" sldId="272"/>
        </pc:sldMkLst>
      </pc:sldChg>
      <pc:sldChg chg="del">
        <pc:chgData name="Mike Lewis" userId="c18a8c299dca77cd" providerId="LiveId" clId="{2BFB0352-C805-49BC-A5EF-658B86E3ACB2}" dt="2021-02-16T09:35:49.958" v="0" actId="47"/>
        <pc:sldMkLst>
          <pc:docMk/>
          <pc:sldMk cId="3700876251" sldId="273"/>
        </pc:sldMkLst>
      </pc:sldChg>
      <pc:sldChg chg="del">
        <pc:chgData name="Mike Lewis" userId="c18a8c299dca77cd" providerId="LiveId" clId="{2BFB0352-C805-49BC-A5EF-658B86E3ACB2}" dt="2021-02-16T09:35:49.958" v="0" actId="47"/>
        <pc:sldMkLst>
          <pc:docMk/>
          <pc:sldMk cId="617901090" sldId="275"/>
        </pc:sldMkLst>
      </pc:sldChg>
      <pc:sldChg chg="delSp del mod">
        <pc:chgData name="Mike Lewis" userId="c18a8c299dca77cd" providerId="LiveId" clId="{2BFB0352-C805-49BC-A5EF-658B86E3ACB2}" dt="2021-02-20T07:40:56.709" v="781" actId="47"/>
        <pc:sldMkLst>
          <pc:docMk/>
          <pc:sldMk cId="3109367322" sldId="275"/>
        </pc:sldMkLst>
        <pc:picChg chg="del">
          <ac:chgData name="Mike Lewis" userId="c18a8c299dca77cd" providerId="LiveId" clId="{2BFB0352-C805-49BC-A5EF-658B86E3ACB2}" dt="2021-02-20T07:40:45.307" v="780" actId="478"/>
          <ac:picMkLst>
            <pc:docMk/>
            <pc:sldMk cId="3109367322" sldId="275"/>
            <ac:picMk id="6" creationId="{76025413-41CF-45E9-8FC1-6D32679A4D98}"/>
          </ac:picMkLst>
        </pc:picChg>
      </pc:sldChg>
      <pc:sldChg chg="del">
        <pc:chgData name="Mike Lewis" userId="c18a8c299dca77cd" providerId="LiveId" clId="{2BFB0352-C805-49BC-A5EF-658B86E3ACB2}" dt="2021-02-16T09:35:49.958" v="0" actId="47"/>
        <pc:sldMkLst>
          <pc:docMk/>
          <pc:sldMk cId="3586623326" sldId="276"/>
        </pc:sldMkLst>
      </pc:sldChg>
      <pc:sldChg chg="del">
        <pc:chgData name="Mike Lewis" userId="c18a8c299dca77cd" providerId="LiveId" clId="{2BFB0352-C805-49BC-A5EF-658B86E3ACB2}" dt="2021-02-16T09:35:49.958" v="0" actId="47"/>
        <pc:sldMkLst>
          <pc:docMk/>
          <pc:sldMk cId="3458817340" sldId="277"/>
        </pc:sldMkLst>
      </pc:sldChg>
    </pc:docChg>
  </pc:docChgLst>
  <pc:docChgLst>
    <pc:chgData name="Mike Lewis" userId="c18a8c299dca77cd" providerId="LiveId" clId="{CC4F8698-E3EA-46A8-AF77-EFCB80E1AECC}"/>
    <pc:docChg chg="undo redo custSel addSld delSld modSld sldOrd">
      <pc:chgData name="Mike Lewis" userId="c18a8c299dca77cd" providerId="LiveId" clId="{CC4F8698-E3EA-46A8-AF77-EFCB80E1AECC}" dt="2021-02-19T16:07:56.385" v="888" actId="6549"/>
      <pc:docMkLst>
        <pc:docMk/>
      </pc:docMkLst>
      <pc:sldChg chg="addSp modSp mod">
        <pc:chgData name="Mike Lewis" userId="c18a8c299dca77cd" providerId="LiveId" clId="{CC4F8698-E3EA-46A8-AF77-EFCB80E1AECC}" dt="2021-02-19T15:14:06.754" v="238" actId="255"/>
        <pc:sldMkLst>
          <pc:docMk/>
          <pc:sldMk cId="2278037151" sldId="258"/>
        </pc:sldMkLst>
        <pc:spChg chg="mod">
          <ac:chgData name="Mike Lewis" userId="c18a8c299dca77cd" providerId="LiveId" clId="{CC4F8698-E3EA-46A8-AF77-EFCB80E1AECC}" dt="2021-02-19T15:14:06.754" v="238" actId="255"/>
          <ac:spMkLst>
            <pc:docMk/>
            <pc:sldMk cId="2278037151" sldId="258"/>
            <ac:spMk id="3" creationId="{EA528D43-8370-4AA8-8F90-A0FDBC31FD26}"/>
          </ac:spMkLst>
        </pc:spChg>
        <pc:picChg chg="add mod">
          <ac:chgData name="Mike Lewis" userId="c18a8c299dca77cd" providerId="LiveId" clId="{CC4F8698-E3EA-46A8-AF77-EFCB80E1AECC}" dt="2021-02-19T15:01:53.433" v="117" actId="1076"/>
          <ac:picMkLst>
            <pc:docMk/>
            <pc:sldMk cId="2278037151" sldId="258"/>
            <ac:picMk id="4" creationId="{15827ECB-A831-476A-A7EC-8CD7BEC4E2B6}"/>
          </ac:picMkLst>
        </pc:picChg>
      </pc:sldChg>
      <pc:sldChg chg="addSp modSp mod">
        <pc:chgData name="Mike Lewis" userId="c18a8c299dca77cd" providerId="LiveId" clId="{CC4F8698-E3EA-46A8-AF77-EFCB80E1AECC}" dt="2021-02-19T15:44:03.022" v="634" actId="20577"/>
        <pc:sldMkLst>
          <pc:docMk/>
          <pc:sldMk cId="2500753167" sldId="259"/>
        </pc:sldMkLst>
        <pc:spChg chg="mod">
          <ac:chgData name="Mike Lewis" userId="c18a8c299dca77cd" providerId="LiveId" clId="{CC4F8698-E3EA-46A8-AF77-EFCB80E1AECC}" dt="2021-02-19T15:44:03.022" v="634" actId="20577"/>
          <ac:spMkLst>
            <pc:docMk/>
            <pc:sldMk cId="2500753167" sldId="259"/>
            <ac:spMk id="3" creationId="{EA528D43-8370-4AA8-8F90-A0FDBC31FD26}"/>
          </ac:spMkLst>
        </pc:spChg>
        <pc:picChg chg="add mod">
          <ac:chgData name="Mike Lewis" userId="c18a8c299dca77cd" providerId="LiveId" clId="{CC4F8698-E3EA-46A8-AF77-EFCB80E1AECC}" dt="2021-02-19T15:40:50.716" v="633" actId="1076"/>
          <ac:picMkLst>
            <pc:docMk/>
            <pc:sldMk cId="2500753167" sldId="259"/>
            <ac:picMk id="4" creationId="{95A34C55-5108-45BC-83AE-A66DBA72E088}"/>
          </ac:picMkLst>
        </pc:picChg>
      </pc:sldChg>
      <pc:sldChg chg="modSp mod">
        <pc:chgData name="Mike Lewis" userId="c18a8c299dca77cd" providerId="LiveId" clId="{CC4F8698-E3EA-46A8-AF77-EFCB80E1AECC}" dt="2021-02-19T15:25:46.701" v="384" actId="113"/>
        <pc:sldMkLst>
          <pc:docMk/>
          <pc:sldMk cId="1501160880" sldId="260"/>
        </pc:sldMkLst>
        <pc:spChg chg="mod">
          <ac:chgData name="Mike Lewis" userId="c18a8c299dca77cd" providerId="LiveId" clId="{CC4F8698-E3EA-46A8-AF77-EFCB80E1AECC}" dt="2021-02-19T15:25:46.701" v="384" actId="113"/>
          <ac:spMkLst>
            <pc:docMk/>
            <pc:sldMk cId="1501160880" sldId="260"/>
            <ac:spMk id="3" creationId="{EA528D43-8370-4AA8-8F90-A0FDBC31FD26}"/>
          </ac:spMkLst>
        </pc:spChg>
      </pc:sldChg>
      <pc:sldChg chg="addSp delSp modSp add mod">
        <pc:chgData name="Mike Lewis" userId="c18a8c299dca77cd" providerId="LiveId" clId="{CC4F8698-E3EA-46A8-AF77-EFCB80E1AECC}" dt="2021-02-19T15:19:16.885" v="330" actId="6549"/>
        <pc:sldMkLst>
          <pc:docMk/>
          <pc:sldMk cId="570019554" sldId="261"/>
        </pc:sldMkLst>
        <pc:spChg chg="mod">
          <ac:chgData name="Mike Lewis" userId="c18a8c299dca77cd" providerId="LiveId" clId="{CC4F8698-E3EA-46A8-AF77-EFCB80E1AECC}" dt="2021-02-19T15:19:16.885" v="330" actId="6549"/>
          <ac:spMkLst>
            <pc:docMk/>
            <pc:sldMk cId="570019554" sldId="261"/>
            <ac:spMk id="3" creationId="{EA528D43-8370-4AA8-8F90-A0FDBC31FD26}"/>
          </ac:spMkLst>
        </pc:spChg>
        <pc:picChg chg="add del mod">
          <ac:chgData name="Mike Lewis" userId="c18a8c299dca77cd" providerId="LiveId" clId="{CC4F8698-E3EA-46A8-AF77-EFCB80E1AECC}" dt="2021-02-19T15:01:41.442" v="107" actId="21"/>
          <ac:picMkLst>
            <pc:docMk/>
            <pc:sldMk cId="570019554" sldId="261"/>
            <ac:picMk id="4" creationId="{792107BB-B9F8-4080-A865-CB5E334163A6}"/>
          </ac:picMkLst>
        </pc:picChg>
        <pc:picChg chg="add del mod">
          <ac:chgData name="Mike Lewis" userId="c18a8c299dca77cd" providerId="LiveId" clId="{CC4F8698-E3EA-46A8-AF77-EFCB80E1AECC}" dt="2021-02-19T15:12:35.475" v="214" actId="478"/>
          <ac:picMkLst>
            <pc:docMk/>
            <pc:sldMk cId="570019554" sldId="261"/>
            <ac:picMk id="6" creationId="{D7BBC665-600B-4E5B-9FB2-3E7DC42E647D}"/>
          </ac:picMkLst>
        </pc:picChg>
        <pc:picChg chg="add mod ord">
          <ac:chgData name="Mike Lewis" userId="c18a8c299dca77cd" providerId="LiveId" clId="{CC4F8698-E3EA-46A8-AF77-EFCB80E1AECC}" dt="2021-02-19T15:09:44.793" v="167" actId="167"/>
          <ac:picMkLst>
            <pc:docMk/>
            <pc:sldMk cId="570019554" sldId="261"/>
            <ac:picMk id="8" creationId="{A21795BF-2872-43C4-BC8F-32DD51E289A3}"/>
          </ac:picMkLst>
        </pc:picChg>
      </pc:sldChg>
      <pc:sldChg chg="modSp add mod">
        <pc:chgData name="Mike Lewis" userId="c18a8c299dca77cd" providerId="LiveId" clId="{CC4F8698-E3EA-46A8-AF77-EFCB80E1AECC}" dt="2021-02-19T15:17:59.778" v="317" actId="20577"/>
        <pc:sldMkLst>
          <pc:docMk/>
          <pc:sldMk cId="3114848765" sldId="262"/>
        </pc:sldMkLst>
        <pc:spChg chg="mod">
          <ac:chgData name="Mike Lewis" userId="c18a8c299dca77cd" providerId="LiveId" clId="{CC4F8698-E3EA-46A8-AF77-EFCB80E1AECC}" dt="2021-02-19T15:17:59.778" v="317" actId="20577"/>
          <ac:spMkLst>
            <pc:docMk/>
            <pc:sldMk cId="3114848765" sldId="262"/>
            <ac:spMk id="3" creationId="{EA528D43-8370-4AA8-8F90-A0FDBC31FD26}"/>
          </ac:spMkLst>
        </pc:spChg>
      </pc:sldChg>
      <pc:sldChg chg="modSp add del mod">
        <pc:chgData name="Mike Lewis" userId="c18a8c299dca77cd" providerId="LiveId" clId="{CC4F8698-E3EA-46A8-AF77-EFCB80E1AECC}" dt="2021-02-19T15:15:14.642" v="267" actId="47"/>
        <pc:sldMkLst>
          <pc:docMk/>
          <pc:sldMk cId="4095970860" sldId="262"/>
        </pc:sldMkLst>
        <pc:spChg chg="mod">
          <ac:chgData name="Mike Lewis" userId="c18a8c299dca77cd" providerId="LiveId" clId="{CC4F8698-E3EA-46A8-AF77-EFCB80E1AECC}" dt="2021-02-19T15:15:09.595" v="266" actId="6549"/>
          <ac:spMkLst>
            <pc:docMk/>
            <pc:sldMk cId="4095970860" sldId="262"/>
            <ac:spMk id="3" creationId="{EA528D43-8370-4AA8-8F90-A0FDBC31FD26}"/>
          </ac:spMkLst>
        </pc:spChg>
      </pc:sldChg>
      <pc:sldChg chg="modSp add mod">
        <pc:chgData name="Mike Lewis" userId="c18a8c299dca77cd" providerId="LiveId" clId="{CC4F8698-E3EA-46A8-AF77-EFCB80E1AECC}" dt="2021-02-19T15:19:29.197" v="332" actId="20577"/>
        <pc:sldMkLst>
          <pc:docMk/>
          <pc:sldMk cId="2796042684" sldId="263"/>
        </pc:sldMkLst>
        <pc:spChg chg="mod">
          <ac:chgData name="Mike Lewis" userId="c18a8c299dca77cd" providerId="LiveId" clId="{CC4F8698-E3EA-46A8-AF77-EFCB80E1AECC}" dt="2021-02-19T15:19:29.197" v="332" actId="20577"/>
          <ac:spMkLst>
            <pc:docMk/>
            <pc:sldMk cId="2796042684" sldId="263"/>
            <ac:spMk id="3" creationId="{EA528D43-8370-4AA8-8F90-A0FDBC31FD26}"/>
          </ac:spMkLst>
        </pc:spChg>
        <pc:picChg chg="mod">
          <ac:chgData name="Mike Lewis" userId="c18a8c299dca77cd" providerId="LiveId" clId="{CC4F8698-E3EA-46A8-AF77-EFCB80E1AECC}" dt="2021-02-19T15:19:27.650" v="331" actId="1076"/>
          <ac:picMkLst>
            <pc:docMk/>
            <pc:sldMk cId="2796042684" sldId="263"/>
            <ac:picMk id="8" creationId="{A21795BF-2872-43C4-BC8F-32DD51E289A3}"/>
          </ac:picMkLst>
        </pc:picChg>
      </pc:sldChg>
      <pc:sldChg chg="add del">
        <pc:chgData name="Mike Lewis" userId="c18a8c299dca77cd" providerId="LiveId" clId="{CC4F8698-E3EA-46A8-AF77-EFCB80E1AECC}" dt="2021-02-19T15:15:15.908" v="268" actId="47"/>
        <pc:sldMkLst>
          <pc:docMk/>
          <pc:sldMk cId="3013566392" sldId="263"/>
        </pc:sldMkLst>
      </pc:sldChg>
      <pc:sldChg chg="delSp new mod">
        <pc:chgData name="Mike Lewis" userId="c18a8c299dca77cd" providerId="LiveId" clId="{CC4F8698-E3EA-46A8-AF77-EFCB80E1AECC}" dt="2021-02-19T15:19:56.446" v="335" actId="478"/>
        <pc:sldMkLst>
          <pc:docMk/>
          <pc:sldMk cId="1173366128" sldId="264"/>
        </pc:sldMkLst>
        <pc:spChg chg="del">
          <ac:chgData name="Mike Lewis" userId="c18a8c299dca77cd" providerId="LiveId" clId="{CC4F8698-E3EA-46A8-AF77-EFCB80E1AECC}" dt="2021-02-19T15:19:54.243" v="334" actId="478"/>
          <ac:spMkLst>
            <pc:docMk/>
            <pc:sldMk cId="1173366128" sldId="264"/>
            <ac:spMk id="2" creationId="{ABB1BD67-0662-4EDA-94E0-A760283CDC44}"/>
          </ac:spMkLst>
        </pc:spChg>
        <pc:spChg chg="del">
          <ac:chgData name="Mike Lewis" userId="c18a8c299dca77cd" providerId="LiveId" clId="{CC4F8698-E3EA-46A8-AF77-EFCB80E1AECC}" dt="2021-02-19T15:19:56.446" v="335" actId="478"/>
          <ac:spMkLst>
            <pc:docMk/>
            <pc:sldMk cId="1173366128" sldId="264"/>
            <ac:spMk id="3" creationId="{F847B375-0562-4EF1-8739-6832CE84E32D}"/>
          </ac:spMkLst>
        </pc:spChg>
      </pc:sldChg>
      <pc:sldChg chg="modSp add mod">
        <pc:chgData name="Mike Lewis" userId="c18a8c299dca77cd" providerId="LiveId" clId="{CC4F8698-E3EA-46A8-AF77-EFCB80E1AECC}" dt="2021-02-19T15:26:13.716" v="386" actId="1076"/>
        <pc:sldMkLst>
          <pc:docMk/>
          <pc:sldMk cId="2713528908" sldId="265"/>
        </pc:sldMkLst>
        <pc:spChg chg="mod">
          <ac:chgData name="Mike Lewis" userId="c18a8c299dca77cd" providerId="LiveId" clId="{CC4F8698-E3EA-46A8-AF77-EFCB80E1AECC}" dt="2021-02-19T15:26:13.716" v="386" actId="1076"/>
          <ac:spMkLst>
            <pc:docMk/>
            <pc:sldMk cId="2713528908" sldId="265"/>
            <ac:spMk id="3" creationId="{EA528D43-8370-4AA8-8F90-A0FDBC31FD26}"/>
          </ac:spMkLst>
        </pc:spChg>
      </pc:sldChg>
      <pc:sldChg chg="modSp add mod">
        <pc:chgData name="Mike Lewis" userId="c18a8c299dca77cd" providerId="LiveId" clId="{CC4F8698-E3EA-46A8-AF77-EFCB80E1AECC}" dt="2021-02-19T16:07:56.385" v="888" actId="6549"/>
        <pc:sldMkLst>
          <pc:docMk/>
          <pc:sldMk cId="2101838734" sldId="266"/>
        </pc:sldMkLst>
        <pc:spChg chg="mod">
          <ac:chgData name="Mike Lewis" userId="c18a8c299dca77cd" providerId="LiveId" clId="{CC4F8698-E3EA-46A8-AF77-EFCB80E1AECC}" dt="2021-02-19T16:07:56.385" v="888" actId="6549"/>
          <ac:spMkLst>
            <pc:docMk/>
            <pc:sldMk cId="2101838734" sldId="266"/>
            <ac:spMk id="3" creationId="{EA528D43-8370-4AA8-8F90-A0FDBC31FD26}"/>
          </ac:spMkLst>
        </pc:spChg>
      </pc:sldChg>
      <pc:sldChg chg="delSp new mod ord">
        <pc:chgData name="Mike Lewis" userId="c18a8c299dca77cd" providerId="LiveId" clId="{CC4F8698-E3EA-46A8-AF77-EFCB80E1AECC}" dt="2021-02-19T15:38:35.006" v="583"/>
        <pc:sldMkLst>
          <pc:docMk/>
          <pc:sldMk cId="3347638313" sldId="267"/>
        </pc:sldMkLst>
        <pc:spChg chg="del">
          <ac:chgData name="Mike Lewis" userId="c18a8c299dca77cd" providerId="LiveId" clId="{CC4F8698-E3EA-46A8-AF77-EFCB80E1AECC}" dt="2021-02-19T15:37:26.852" v="529" actId="478"/>
          <ac:spMkLst>
            <pc:docMk/>
            <pc:sldMk cId="3347638313" sldId="267"/>
            <ac:spMk id="2" creationId="{85974B87-B6FE-4259-8867-B467C341BF48}"/>
          </ac:spMkLst>
        </pc:spChg>
        <pc:spChg chg="del">
          <ac:chgData name="Mike Lewis" userId="c18a8c299dca77cd" providerId="LiveId" clId="{CC4F8698-E3EA-46A8-AF77-EFCB80E1AECC}" dt="2021-02-19T15:37:28.899" v="530" actId="478"/>
          <ac:spMkLst>
            <pc:docMk/>
            <pc:sldMk cId="3347638313" sldId="267"/>
            <ac:spMk id="3" creationId="{A116A0EF-1693-4BD8-9F84-5E151B7F94AF}"/>
          </ac:spMkLst>
        </pc:spChg>
      </pc:sldChg>
      <pc:sldChg chg="modSp add mod">
        <pc:chgData name="Mike Lewis" userId="c18a8c299dca77cd" providerId="LiveId" clId="{CC4F8698-E3EA-46A8-AF77-EFCB80E1AECC}" dt="2021-02-19T15:38:15.522" v="581" actId="113"/>
        <pc:sldMkLst>
          <pc:docMk/>
          <pc:sldMk cId="595650232" sldId="268"/>
        </pc:sldMkLst>
        <pc:spChg chg="mod">
          <ac:chgData name="Mike Lewis" userId="c18a8c299dca77cd" providerId="LiveId" clId="{CC4F8698-E3EA-46A8-AF77-EFCB80E1AECC}" dt="2021-02-19T15:38:15.522" v="581" actId="113"/>
          <ac:spMkLst>
            <pc:docMk/>
            <pc:sldMk cId="595650232" sldId="268"/>
            <ac:spMk id="3" creationId="{EA528D43-8370-4AA8-8F90-A0FDBC31FD26}"/>
          </ac:spMkLst>
        </pc:spChg>
      </pc:sldChg>
      <pc:sldChg chg="addSp delSp modSp add mod">
        <pc:chgData name="Mike Lewis" userId="c18a8c299dca77cd" providerId="LiveId" clId="{CC4F8698-E3EA-46A8-AF77-EFCB80E1AECC}" dt="2021-02-19T15:47:01.335" v="650" actId="14100"/>
        <pc:sldMkLst>
          <pc:docMk/>
          <pc:sldMk cId="406685004" sldId="269"/>
        </pc:sldMkLst>
        <pc:spChg chg="del mod">
          <ac:chgData name="Mike Lewis" userId="c18a8c299dca77cd" providerId="LiveId" clId="{CC4F8698-E3EA-46A8-AF77-EFCB80E1AECC}" dt="2021-02-19T15:45:54.597" v="639" actId="478"/>
          <ac:spMkLst>
            <pc:docMk/>
            <pc:sldMk cId="406685004" sldId="269"/>
            <ac:spMk id="3" creationId="{EA528D43-8370-4AA8-8F90-A0FDBC31FD26}"/>
          </ac:spMkLst>
        </pc:spChg>
        <pc:spChg chg="add del mod">
          <ac:chgData name="Mike Lewis" userId="c18a8c299dca77cd" providerId="LiveId" clId="{CC4F8698-E3EA-46A8-AF77-EFCB80E1AECC}" dt="2021-02-19T15:45:57.347" v="640" actId="478"/>
          <ac:spMkLst>
            <pc:docMk/>
            <pc:sldMk cId="406685004" sldId="269"/>
            <ac:spMk id="5" creationId="{EC30FA94-523C-4D44-8441-B30D8DA3DD5D}"/>
          </ac:spMkLst>
        </pc:spChg>
        <pc:picChg chg="del mod">
          <ac:chgData name="Mike Lewis" userId="c18a8c299dca77cd" providerId="LiveId" clId="{CC4F8698-E3EA-46A8-AF77-EFCB80E1AECC}" dt="2021-02-19T15:45:45.473" v="637" actId="478"/>
          <ac:picMkLst>
            <pc:docMk/>
            <pc:sldMk cId="406685004" sldId="269"/>
            <ac:picMk id="4" creationId="{95A34C55-5108-45BC-83AE-A66DBA72E088}"/>
          </ac:picMkLst>
        </pc:picChg>
        <pc:picChg chg="add mod">
          <ac:chgData name="Mike Lewis" userId="c18a8c299dca77cd" providerId="LiveId" clId="{CC4F8698-E3EA-46A8-AF77-EFCB80E1AECC}" dt="2021-02-19T15:47:01.335" v="650" actId="14100"/>
          <ac:picMkLst>
            <pc:docMk/>
            <pc:sldMk cId="406685004" sldId="269"/>
            <ac:picMk id="6" creationId="{8F168FA6-5993-4D1E-82B7-7223C242E74C}"/>
          </ac:picMkLst>
        </pc:picChg>
      </pc:sldChg>
      <pc:sldChg chg="addSp delSp modSp add mod">
        <pc:chgData name="Mike Lewis" userId="c18a8c299dca77cd" providerId="LiveId" clId="{CC4F8698-E3EA-46A8-AF77-EFCB80E1AECC}" dt="2021-02-19T15:48:01.050" v="656" actId="1076"/>
        <pc:sldMkLst>
          <pc:docMk/>
          <pc:sldMk cId="3251305213" sldId="270"/>
        </pc:sldMkLst>
        <pc:picChg chg="add mod">
          <ac:chgData name="Mike Lewis" userId="c18a8c299dca77cd" providerId="LiveId" clId="{CC4F8698-E3EA-46A8-AF77-EFCB80E1AECC}" dt="2021-02-19T15:48:01.050" v="656" actId="1076"/>
          <ac:picMkLst>
            <pc:docMk/>
            <pc:sldMk cId="3251305213" sldId="270"/>
            <ac:picMk id="3" creationId="{30E90593-244E-45D1-9679-50A0ACDDEF55}"/>
          </ac:picMkLst>
        </pc:picChg>
        <pc:picChg chg="del">
          <ac:chgData name="Mike Lewis" userId="c18a8c299dca77cd" providerId="LiveId" clId="{CC4F8698-E3EA-46A8-AF77-EFCB80E1AECC}" dt="2021-02-19T15:47:51.581" v="653" actId="478"/>
          <ac:picMkLst>
            <pc:docMk/>
            <pc:sldMk cId="3251305213" sldId="270"/>
            <ac:picMk id="6" creationId="{8F168FA6-5993-4D1E-82B7-7223C242E74C}"/>
          </ac:picMkLst>
        </pc:picChg>
      </pc:sldChg>
      <pc:sldChg chg="addSp delSp modSp add mod">
        <pc:chgData name="Mike Lewis" userId="c18a8c299dca77cd" providerId="LiveId" clId="{CC4F8698-E3EA-46A8-AF77-EFCB80E1AECC}" dt="2021-02-19T15:50:02.809" v="671" actId="14100"/>
        <pc:sldMkLst>
          <pc:docMk/>
          <pc:sldMk cId="2362976839" sldId="271"/>
        </pc:sldMkLst>
        <pc:picChg chg="del">
          <ac:chgData name="Mike Lewis" userId="c18a8c299dca77cd" providerId="LiveId" clId="{CC4F8698-E3EA-46A8-AF77-EFCB80E1AECC}" dt="2021-02-19T15:48:23.643" v="658" actId="478"/>
          <ac:picMkLst>
            <pc:docMk/>
            <pc:sldMk cId="2362976839" sldId="271"/>
            <ac:picMk id="3" creationId="{30E90593-244E-45D1-9679-50A0ACDDEF55}"/>
          </ac:picMkLst>
        </pc:picChg>
        <pc:picChg chg="add mod">
          <ac:chgData name="Mike Lewis" userId="c18a8c299dca77cd" providerId="LiveId" clId="{CC4F8698-E3EA-46A8-AF77-EFCB80E1AECC}" dt="2021-02-19T15:49:36.845" v="665" actId="1076"/>
          <ac:picMkLst>
            <pc:docMk/>
            <pc:sldMk cId="2362976839" sldId="271"/>
            <ac:picMk id="4" creationId="{A1F5BA58-C51B-4F7F-85F5-7F37266397BA}"/>
          </ac:picMkLst>
        </pc:picChg>
        <pc:picChg chg="add mod">
          <ac:chgData name="Mike Lewis" userId="c18a8c299dca77cd" providerId="LiveId" clId="{CC4F8698-E3EA-46A8-AF77-EFCB80E1AECC}" dt="2021-02-19T15:50:02.809" v="671" actId="14100"/>
          <ac:picMkLst>
            <pc:docMk/>
            <pc:sldMk cId="2362976839" sldId="271"/>
            <ac:picMk id="5" creationId="{5569E0AE-72E4-4EC9-9F7C-AD481D1ED973}"/>
          </ac:picMkLst>
        </pc:picChg>
      </pc:sldChg>
      <pc:sldChg chg="addSp delSp modSp add mod">
        <pc:chgData name="Mike Lewis" userId="c18a8c299dca77cd" providerId="LiveId" clId="{CC4F8698-E3EA-46A8-AF77-EFCB80E1AECC}" dt="2021-02-19T15:51:32.879" v="679" actId="1076"/>
        <pc:sldMkLst>
          <pc:docMk/>
          <pc:sldMk cId="2321788758" sldId="272"/>
        </pc:sldMkLst>
        <pc:picChg chg="del mod">
          <ac:chgData name="Mike Lewis" userId="c18a8c299dca77cd" providerId="LiveId" clId="{CC4F8698-E3EA-46A8-AF77-EFCB80E1AECC}" dt="2021-02-19T15:50:51.243" v="674" actId="478"/>
          <ac:picMkLst>
            <pc:docMk/>
            <pc:sldMk cId="2321788758" sldId="272"/>
            <ac:picMk id="4" creationId="{A1F5BA58-C51B-4F7F-85F5-7F37266397BA}"/>
          </ac:picMkLst>
        </pc:picChg>
        <pc:picChg chg="del">
          <ac:chgData name="Mike Lewis" userId="c18a8c299dca77cd" providerId="LiveId" clId="{CC4F8698-E3EA-46A8-AF77-EFCB80E1AECC}" dt="2021-02-19T15:50:52.152" v="675" actId="478"/>
          <ac:picMkLst>
            <pc:docMk/>
            <pc:sldMk cId="2321788758" sldId="272"/>
            <ac:picMk id="5" creationId="{5569E0AE-72E4-4EC9-9F7C-AD481D1ED973}"/>
          </ac:picMkLst>
        </pc:picChg>
        <pc:picChg chg="add mod">
          <ac:chgData name="Mike Lewis" userId="c18a8c299dca77cd" providerId="LiveId" clId="{CC4F8698-E3EA-46A8-AF77-EFCB80E1AECC}" dt="2021-02-19T15:51:32.879" v="679" actId="1076"/>
          <ac:picMkLst>
            <pc:docMk/>
            <pc:sldMk cId="2321788758" sldId="272"/>
            <ac:picMk id="6" creationId="{AA882E2E-7C00-4219-9D06-27310A7E5BBE}"/>
          </ac:picMkLst>
        </pc:picChg>
      </pc:sldChg>
      <pc:sldChg chg="addSp delSp modSp add mod">
        <pc:chgData name="Mike Lewis" userId="c18a8c299dca77cd" providerId="LiveId" clId="{CC4F8698-E3EA-46A8-AF77-EFCB80E1AECC}" dt="2021-02-19T15:52:19.823" v="684" actId="14100"/>
        <pc:sldMkLst>
          <pc:docMk/>
          <pc:sldMk cId="43499871" sldId="273"/>
        </pc:sldMkLst>
        <pc:picChg chg="add mod">
          <ac:chgData name="Mike Lewis" userId="c18a8c299dca77cd" providerId="LiveId" clId="{CC4F8698-E3EA-46A8-AF77-EFCB80E1AECC}" dt="2021-02-19T15:52:19.823" v="684" actId="14100"/>
          <ac:picMkLst>
            <pc:docMk/>
            <pc:sldMk cId="43499871" sldId="273"/>
            <ac:picMk id="3" creationId="{223E2BCC-DB03-435E-9720-E9A3BF709272}"/>
          </ac:picMkLst>
        </pc:picChg>
        <pc:picChg chg="del">
          <ac:chgData name="Mike Lewis" userId="c18a8c299dca77cd" providerId="LiveId" clId="{CC4F8698-E3EA-46A8-AF77-EFCB80E1AECC}" dt="2021-02-19T15:51:41.285" v="681" actId="478"/>
          <ac:picMkLst>
            <pc:docMk/>
            <pc:sldMk cId="43499871" sldId="273"/>
            <ac:picMk id="6" creationId="{AA882E2E-7C00-4219-9D06-27310A7E5BBE}"/>
          </ac:picMkLst>
        </pc:picChg>
      </pc:sldChg>
      <pc:sldChg chg="addSp delSp modSp add mod">
        <pc:chgData name="Mike Lewis" userId="c18a8c299dca77cd" providerId="LiveId" clId="{CC4F8698-E3EA-46A8-AF77-EFCB80E1AECC}" dt="2021-02-19T15:54:48.894" v="745" actId="14100"/>
        <pc:sldMkLst>
          <pc:docMk/>
          <pc:sldMk cId="3055202666" sldId="274"/>
        </pc:sldMkLst>
        <pc:spChg chg="add mod">
          <ac:chgData name="Mike Lewis" userId="c18a8c299dca77cd" providerId="LiveId" clId="{CC4F8698-E3EA-46A8-AF77-EFCB80E1AECC}" dt="2021-02-19T15:54:32.680" v="740" actId="14100"/>
          <ac:spMkLst>
            <pc:docMk/>
            <pc:sldMk cId="3055202666" sldId="274"/>
            <ac:spMk id="2" creationId="{678E8E36-2F32-400E-82E0-1806E7AFD9DF}"/>
          </ac:spMkLst>
        </pc:spChg>
        <pc:picChg chg="del">
          <ac:chgData name="Mike Lewis" userId="c18a8c299dca77cd" providerId="LiveId" clId="{CC4F8698-E3EA-46A8-AF77-EFCB80E1AECC}" dt="2021-02-19T15:52:38.526" v="686" actId="478"/>
          <ac:picMkLst>
            <pc:docMk/>
            <pc:sldMk cId="3055202666" sldId="274"/>
            <ac:picMk id="3" creationId="{223E2BCC-DB03-435E-9720-E9A3BF709272}"/>
          </ac:picMkLst>
        </pc:picChg>
        <pc:picChg chg="add mod">
          <ac:chgData name="Mike Lewis" userId="c18a8c299dca77cd" providerId="LiveId" clId="{CC4F8698-E3EA-46A8-AF77-EFCB80E1AECC}" dt="2021-02-19T15:54:40.023" v="742" actId="14100"/>
          <ac:picMkLst>
            <pc:docMk/>
            <pc:sldMk cId="3055202666" sldId="274"/>
            <ac:picMk id="4" creationId="{458D3207-40CE-46EA-B814-8872AFBED496}"/>
          </ac:picMkLst>
        </pc:picChg>
        <pc:picChg chg="add mod">
          <ac:chgData name="Mike Lewis" userId="c18a8c299dca77cd" providerId="LiveId" clId="{CC4F8698-E3EA-46A8-AF77-EFCB80E1AECC}" dt="2021-02-19T15:54:48.894" v="745" actId="14100"/>
          <ac:picMkLst>
            <pc:docMk/>
            <pc:sldMk cId="3055202666" sldId="274"/>
            <ac:picMk id="5" creationId="{DA6C95DD-1E8A-46D2-8C03-4C97DC429D3B}"/>
          </ac:picMkLst>
        </pc:picChg>
      </pc:sldChg>
      <pc:sldChg chg="addSp delSp modSp add mod">
        <pc:chgData name="Mike Lewis" userId="c18a8c299dca77cd" providerId="LiveId" clId="{CC4F8698-E3EA-46A8-AF77-EFCB80E1AECC}" dt="2021-02-19T15:57:53.739" v="790" actId="1076"/>
        <pc:sldMkLst>
          <pc:docMk/>
          <pc:sldMk cId="3109367322" sldId="275"/>
        </pc:sldMkLst>
        <pc:spChg chg="del mod">
          <ac:chgData name="Mike Lewis" userId="c18a8c299dca77cd" providerId="LiveId" clId="{CC4F8698-E3EA-46A8-AF77-EFCB80E1AECC}" dt="2021-02-19T15:56:20.732" v="750" actId="478"/>
          <ac:spMkLst>
            <pc:docMk/>
            <pc:sldMk cId="3109367322" sldId="275"/>
            <ac:spMk id="2" creationId="{678E8E36-2F32-400E-82E0-1806E7AFD9DF}"/>
          </ac:spMkLst>
        </pc:spChg>
        <pc:spChg chg="add mod">
          <ac:chgData name="Mike Lewis" userId="c18a8c299dca77cd" providerId="LiveId" clId="{CC4F8698-E3EA-46A8-AF77-EFCB80E1AECC}" dt="2021-02-19T15:57:37.598" v="786" actId="20577"/>
          <ac:spMkLst>
            <pc:docMk/>
            <pc:sldMk cId="3109367322" sldId="275"/>
            <ac:spMk id="8" creationId="{F683346C-203C-462A-B76A-D5CF7296C4D8}"/>
          </ac:spMkLst>
        </pc:spChg>
        <pc:picChg chg="del">
          <ac:chgData name="Mike Lewis" userId="c18a8c299dca77cd" providerId="LiveId" clId="{CC4F8698-E3EA-46A8-AF77-EFCB80E1AECC}" dt="2021-02-19T15:56:12.940" v="748" actId="478"/>
          <ac:picMkLst>
            <pc:docMk/>
            <pc:sldMk cId="3109367322" sldId="275"/>
            <ac:picMk id="4" creationId="{458D3207-40CE-46EA-B814-8872AFBED496}"/>
          </ac:picMkLst>
        </pc:picChg>
        <pc:picChg chg="del">
          <ac:chgData name="Mike Lewis" userId="c18a8c299dca77cd" providerId="LiveId" clId="{CC4F8698-E3EA-46A8-AF77-EFCB80E1AECC}" dt="2021-02-19T15:56:11.578" v="747" actId="478"/>
          <ac:picMkLst>
            <pc:docMk/>
            <pc:sldMk cId="3109367322" sldId="275"/>
            <ac:picMk id="5" creationId="{DA6C95DD-1E8A-46D2-8C03-4C97DC429D3B}"/>
          </ac:picMkLst>
        </pc:picChg>
        <pc:picChg chg="add mod">
          <ac:chgData name="Mike Lewis" userId="c18a8c299dca77cd" providerId="LiveId" clId="{CC4F8698-E3EA-46A8-AF77-EFCB80E1AECC}" dt="2021-02-19T15:57:49.406" v="789" actId="1076"/>
          <ac:picMkLst>
            <pc:docMk/>
            <pc:sldMk cId="3109367322" sldId="275"/>
            <ac:picMk id="6" creationId="{76025413-41CF-45E9-8FC1-6D32679A4D98}"/>
          </ac:picMkLst>
        </pc:picChg>
        <pc:picChg chg="add mod">
          <ac:chgData name="Mike Lewis" userId="c18a8c299dca77cd" providerId="LiveId" clId="{CC4F8698-E3EA-46A8-AF77-EFCB80E1AECC}" dt="2021-02-19T15:57:53.739" v="790" actId="1076"/>
          <ac:picMkLst>
            <pc:docMk/>
            <pc:sldMk cId="3109367322" sldId="275"/>
            <ac:picMk id="7" creationId="{BAC046B5-D1AF-4484-BFBF-2F8C69F8D50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355FE2-911C-4144-B4E1-EE9053BED533}" type="datetimeFigureOut">
              <a:rPr lang="en-GB" smtClean="0"/>
              <a:t>20/02/2021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A9B40D-528A-410D-81F2-48349E4F3C5A}" type="slidenum">
              <a:rPr lang="en-GB" smtClean="0"/>
              <a:t>‹#›</a:t>
            </a:fld>
            <a:endParaRPr lang="en-GB"/>
          </a:p>
        </p:txBody>
      </p:sp>
    </p:spTree>
    <p:extLst>
      <p:ext uri="{BB962C8B-B14F-4D97-AF65-F5344CB8AC3E}">
        <p14:creationId xmlns:p14="http://schemas.microsoft.com/office/powerpoint/2010/main" val="2115607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355FE2-911C-4144-B4E1-EE9053BED533}" type="datetimeFigureOut">
              <a:rPr lang="en-GB" smtClean="0"/>
              <a:t>20/02/2021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A9B40D-528A-410D-81F2-48349E4F3C5A}" type="slidenum">
              <a:rPr lang="en-GB" smtClean="0"/>
              <a:t>‹#›</a:t>
            </a:fld>
            <a:endParaRPr lang="en-GB"/>
          </a:p>
        </p:txBody>
      </p:sp>
    </p:spTree>
    <p:extLst>
      <p:ext uri="{BB962C8B-B14F-4D97-AF65-F5344CB8AC3E}">
        <p14:creationId xmlns:p14="http://schemas.microsoft.com/office/powerpoint/2010/main" val="1554836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355FE2-911C-4144-B4E1-EE9053BED533}" type="datetimeFigureOut">
              <a:rPr lang="en-GB" smtClean="0"/>
              <a:t>20/02/2021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A9B40D-528A-410D-81F2-48349E4F3C5A}" type="slidenum">
              <a:rPr lang="en-GB" smtClean="0"/>
              <a:t>‹#›</a:t>
            </a:fld>
            <a:endParaRPr lang="en-GB"/>
          </a:p>
        </p:txBody>
      </p:sp>
    </p:spTree>
    <p:extLst>
      <p:ext uri="{BB962C8B-B14F-4D97-AF65-F5344CB8AC3E}">
        <p14:creationId xmlns:p14="http://schemas.microsoft.com/office/powerpoint/2010/main" val="928487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355FE2-911C-4144-B4E1-EE9053BED533}" type="datetimeFigureOut">
              <a:rPr lang="en-GB" smtClean="0"/>
              <a:t>20/02/2021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A9B40D-528A-410D-81F2-48349E4F3C5A}" type="slidenum">
              <a:rPr lang="en-GB" smtClean="0"/>
              <a:t>‹#›</a:t>
            </a:fld>
            <a:endParaRPr lang="en-GB"/>
          </a:p>
        </p:txBody>
      </p:sp>
    </p:spTree>
    <p:extLst>
      <p:ext uri="{BB962C8B-B14F-4D97-AF65-F5344CB8AC3E}">
        <p14:creationId xmlns:p14="http://schemas.microsoft.com/office/powerpoint/2010/main" val="299900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355FE2-911C-4144-B4E1-EE9053BED533}" type="datetimeFigureOut">
              <a:rPr lang="en-GB" smtClean="0"/>
              <a:t>20/02/2021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A9B40D-528A-410D-81F2-48349E4F3C5A}" type="slidenum">
              <a:rPr lang="en-GB" smtClean="0"/>
              <a:t>‹#›</a:t>
            </a:fld>
            <a:endParaRPr lang="en-GB"/>
          </a:p>
        </p:txBody>
      </p:sp>
    </p:spTree>
    <p:extLst>
      <p:ext uri="{BB962C8B-B14F-4D97-AF65-F5344CB8AC3E}">
        <p14:creationId xmlns:p14="http://schemas.microsoft.com/office/powerpoint/2010/main" val="3508353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355FE2-911C-4144-B4E1-EE9053BED533}" type="datetimeFigureOut">
              <a:rPr lang="en-GB" smtClean="0"/>
              <a:t>20/02/2021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A9B40D-528A-410D-81F2-48349E4F3C5A}" type="slidenum">
              <a:rPr lang="en-GB" smtClean="0"/>
              <a:t>‹#›</a:t>
            </a:fld>
            <a:endParaRPr lang="en-GB"/>
          </a:p>
        </p:txBody>
      </p:sp>
    </p:spTree>
    <p:extLst>
      <p:ext uri="{BB962C8B-B14F-4D97-AF65-F5344CB8AC3E}">
        <p14:creationId xmlns:p14="http://schemas.microsoft.com/office/powerpoint/2010/main" val="3182303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355FE2-911C-4144-B4E1-EE9053BED533}" type="datetimeFigureOut">
              <a:rPr lang="en-GB" smtClean="0"/>
              <a:t>20/02/2021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0A9B40D-528A-410D-81F2-48349E4F3C5A}" type="slidenum">
              <a:rPr lang="en-GB" smtClean="0"/>
              <a:t>‹#›</a:t>
            </a:fld>
            <a:endParaRPr lang="en-GB"/>
          </a:p>
        </p:txBody>
      </p:sp>
    </p:spTree>
    <p:extLst>
      <p:ext uri="{BB962C8B-B14F-4D97-AF65-F5344CB8AC3E}">
        <p14:creationId xmlns:p14="http://schemas.microsoft.com/office/powerpoint/2010/main" val="2085034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355FE2-911C-4144-B4E1-EE9053BED533}" type="datetimeFigureOut">
              <a:rPr lang="en-GB" smtClean="0"/>
              <a:t>20/02/2021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0A9B40D-528A-410D-81F2-48349E4F3C5A}" type="slidenum">
              <a:rPr lang="en-GB" smtClean="0"/>
              <a:t>‹#›</a:t>
            </a:fld>
            <a:endParaRPr lang="en-GB"/>
          </a:p>
        </p:txBody>
      </p:sp>
    </p:spTree>
    <p:extLst>
      <p:ext uri="{BB962C8B-B14F-4D97-AF65-F5344CB8AC3E}">
        <p14:creationId xmlns:p14="http://schemas.microsoft.com/office/powerpoint/2010/main" val="106514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355FE2-911C-4144-B4E1-EE9053BED533}" type="datetimeFigureOut">
              <a:rPr lang="en-GB" smtClean="0"/>
              <a:t>20/02/2021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0A9B40D-528A-410D-81F2-48349E4F3C5A}" type="slidenum">
              <a:rPr lang="en-GB" smtClean="0"/>
              <a:t>‹#›</a:t>
            </a:fld>
            <a:endParaRPr lang="en-GB"/>
          </a:p>
        </p:txBody>
      </p:sp>
    </p:spTree>
    <p:extLst>
      <p:ext uri="{BB962C8B-B14F-4D97-AF65-F5344CB8AC3E}">
        <p14:creationId xmlns:p14="http://schemas.microsoft.com/office/powerpoint/2010/main" val="1151506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355FE2-911C-4144-B4E1-EE9053BED533}" type="datetimeFigureOut">
              <a:rPr lang="en-GB" smtClean="0"/>
              <a:t>20/02/2021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A9B40D-528A-410D-81F2-48349E4F3C5A}" type="slidenum">
              <a:rPr lang="en-GB" smtClean="0"/>
              <a:t>‹#›</a:t>
            </a:fld>
            <a:endParaRPr lang="en-GB"/>
          </a:p>
        </p:txBody>
      </p:sp>
    </p:spTree>
    <p:extLst>
      <p:ext uri="{BB962C8B-B14F-4D97-AF65-F5344CB8AC3E}">
        <p14:creationId xmlns:p14="http://schemas.microsoft.com/office/powerpoint/2010/main" val="3317931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355FE2-911C-4144-B4E1-EE9053BED533}" type="datetimeFigureOut">
              <a:rPr lang="en-GB" smtClean="0"/>
              <a:t>20/02/2021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A9B40D-528A-410D-81F2-48349E4F3C5A}" type="slidenum">
              <a:rPr lang="en-GB" smtClean="0"/>
              <a:t>‹#›</a:t>
            </a:fld>
            <a:endParaRPr lang="en-GB"/>
          </a:p>
        </p:txBody>
      </p:sp>
    </p:spTree>
    <p:extLst>
      <p:ext uri="{BB962C8B-B14F-4D97-AF65-F5344CB8AC3E}">
        <p14:creationId xmlns:p14="http://schemas.microsoft.com/office/powerpoint/2010/main" val="60345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355FE2-911C-4144-B4E1-EE9053BED533}" type="datetimeFigureOut">
              <a:rPr lang="en-GB" smtClean="0"/>
              <a:t>20/02/2021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9B40D-528A-410D-81F2-48349E4F3C5A}" type="slidenum">
              <a:rPr lang="en-GB" smtClean="0"/>
              <a:t>‹#›</a:t>
            </a:fld>
            <a:endParaRPr lang="en-GB"/>
          </a:p>
        </p:txBody>
      </p:sp>
    </p:spTree>
    <p:extLst>
      <p:ext uri="{BB962C8B-B14F-4D97-AF65-F5344CB8AC3E}">
        <p14:creationId xmlns:p14="http://schemas.microsoft.com/office/powerpoint/2010/main" val="15749583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classic.biblegateway.com/quicksearch/?qs_version=NRSVA&amp;quicksearch=sheol&amp;begin=23&amp;end=23&amp;searchtype=all" TargetMode="External"/><Relationship Id="rId13" Type="http://schemas.openxmlformats.org/officeDocument/2006/relationships/hyperlink" Target="https://classic.biblegateway.com/quicksearch/?qs_version=NRSVA&amp;quicksearch=sheol&amp;begin=35&amp;end=35&amp;searchtype=all" TargetMode="External"/><Relationship Id="rId3" Type="http://schemas.openxmlformats.org/officeDocument/2006/relationships/hyperlink" Target="https://classic.biblegateway.com/quicksearch/?qs_version=NRSVA&amp;quicksearch=sheol&amp;begin=5&amp;end=5&amp;searchtype=all" TargetMode="External"/><Relationship Id="rId7" Type="http://schemas.openxmlformats.org/officeDocument/2006/relationships/hyperlink" Target="https://classic.biblegateway.com/quicksearch/?qs_version=NRSVA&amp;quicksearch=sheol&amp;begin=22&amp;end=22&amp;searchtype=all" TargetMode="External"/><Relationship Id="rId12" Type="http://schemas.openxmlformats.org/officeDocument/2006/relationships/hyperlink" Target="https://classic.biblegateway.com/quicksearch/?qs_version=NRSVA&amp;quicksearch=sheol&amp;begin=33&amp;end=33&amp;searchtype=all" TargetMode="External"/><Relationship Id="rId2" Type="http://schemas.openxmlformats.org/officeDocument/2006/relationships/hyperlink" Target="https://classic.biblegateway.com/quicksearch/?qs_version=NRSVA&amp;quicksearch=sheol&amp;begin=1&amp;end=1&amp;searchtype=all" TargetMode="External"/><Relationship Id="rId16" Type="http://schemas.openxmlformats.org/officeDocument/2006/relationships/hyperlink" Target="https://classic.biblegateway.com/quicksearch/?qs_version=NRSVA&amp;quicksearch=sheol&amp;begin=42&amp;end=42&amp;searchtype=all" TargetMode="External"/><Relationship Id="rId1" Type="http://schemas.openxmlformats.org/officeDocument/2006/relationships/slideLayout" Target="../slideLayouts/slideLayout2.xml"/><Relationship Id="rId6" Type="http://schemas.openxmlformats.org/officeDocument/2006/relationships/hyperlink" Target="https://classic.biblegateway.com/quicksearch/?qs_version=NRSVA&amp;quicksearch=sheol&amp;begin=11&amp;end=11&amp;searchtype=all" TargetMode="External"/><Relationship Id="rId11" Type="http://schemas.openxmlformats.org/officeDocument/2006/relationships/hyperlink" Target="https://classic.biblegateway.com/quicksearch/?qs_version=NRSVA&amp;quicksearch=sheol&amp;begin=29&amp;end=29&amp;searchtype=all" TargetMode="External"/><Relationship Id="rId5" Type="http://schemas.openxmlformats.org/officeDocument/2006/relationships/hyperlink" Target="https://classic.biblegateway.com/quicksearch/?qs_version=NRSVA&amp;quicksearch=sheol&amp;begin=10&amp;end=10&amp;searchtype=all" TargetMode="External"/><Relationship Id="rId15" Type="http://schemas.openxmlformats.org/officeDocument/2006/relationships/hyperlink" Target="https://classic.biblegateway.com/quicksearch/?qs_version=NRSVA&amp;quicksearch=sheol&amp;begin=39&amp;end=39&amp;searchtype=all" TargetMode="External"/><Relationship Id="rId10" Type="http://schemas.openxmlformats.org/officeDocument/2006/relationships/hyperlink" Target="https://classic.biblegateway.com/quicksearch/?qs_version=NRSVA&amp;quicksearch=sheol&amp;begin=25&amp;end=25&amp;searchtype=all" TargetMode="External"/><Relationship Id="rId4" Type="http://schemas.openxmlformats.org/officeDocument/2006/relationships/hyperlink" Target="https://classic.biblegateway.com/quicksearch/?qs_version=NRSVA&amp;quicksearch=sheol&amp;begin=9&amp;end=9&amp;searchtype=all" TargetMode="External"/><Relationship Id="rId9" Type="http://schemas.openxmlformats.org/officeDocument/2006/relationships/hyperlink" Target="https://classic.biblegateway.com/quicksearch/?qs_version=NRSVA&amp;quicksearch=sheol&amp;begin=24&amp;end=24&amp;searchtype=all" TargetMode="External"/><Relationship Id="rId14" Type="http://schemas.openxmlformats.org/officeDocument/2006/relationships/hyperlink" Target="https://classic.biblegateway.com/quicksearch/?qs_version=NRSVA&amp;quicksearch=sheol&amp;begin=37&amp;end=37&amp;searchtype=al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ne Foot In The Grave | Have You Seen My Childhood ...">
            <a:extLst>
              <a:ext uri="{FF2B5EF4-FFF2-40B4-BE49-F238E27FC236}">
                <a16:creationId xmlns:a16="http://schemas.microsoft.com/office/drawing/2014/main" id="{36BDB3A5-EEF1-4A24-BB62-03303EC084D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6994" y="789001"/>
            <a:ext cx="4270160" cy="2747639"/>
          </a:xfrm>
          <a:prstGeom prst="rect">
            <a:avLst/>
          </a:prstGeom>
          <a:noFill/>
          <a:ln>
            <a:noFill/>
          </a:ln>
        </p:spPr>
      </p:pic>
      <p:sp>
        <p:nvSpPr>
          <p:cNvPr id="2" name="Title 1">
            <a:extLst>
              <a:ext uri="{FF2B5EF4-FFF2-40B4-BE49-F238E27FC236}">
                <a16:creationId xmlns:a16="http://schemas.microsoft.com/office/drawing/2014/main" id="{E8DBFD97-46E0-4AC8-8B11-A671708EC6E3}"/>
              </a:ext>
            </a:extLst>
          </p:cNvPr>
          <p:cNvSpPr>
            <a:spLocks noGrp="1"/>
          </p:cNvSpPr>
          <p:nvPr>
            <p:ph type="ctrTitle"/>
          </p:nvPr>
        </p:nvSpPr>
        <p:spPr>
          <a:xfrm>
            <a:off x="383958" y="789001"/>
            <a:ext cx="3466733" cy="4670766"/>
          </a:xfrm>
        </p:spPr>
        <p:txBody>
          <a:bodyPr>
            <a:normAutofit fontScale="90000"/>
          </a:bodyPr>
          <a:lstStyle/>
          <a:p>
            <a:pPr algn="l"/>
            <a:r>
              <a:rPr lang="en-GB" b="1" dirty="0">
                <a:latin typeface="+mn-lt"/>
              </a:rPr>
              <a:t>Week 16:</a:t>
            </a:r>
            <a:br>
              <a:rPr lang="en-GB" b="1" dirty="0">
                <a:latin typeface="+mn-lt"/>
              </a:rPr>
            </a:br>
            <a:r>
              <a:rPr lang="en-GB" b="1" dirty="0" err="1">
                <a:latin typeface="+mn-lt"/>
              </a:rPr>
              <a:t>Qohelet</a:t>
            </a:r>
            <a:r>
              <a:rPr lang="en-GB" b="1" dirty="0">
                <a:latin typeface="+mn-lt"/>
              </a:rPr>
              <a:t>, Gibson and Nouwen on getting old</a:t>
            </a:r>
          </a:p>
        </p:txBody>
      </p:sp>
      <p:pic>
        <p:nvPicPr>
          <p:cNvPr id="8" name="Picture 7" descr="They're probably much younger than they appear. Times were ...">
            <a:extLst>
              <a:ext uri="{FF2B5EF4-FFF2-40B4-BE49-F238E27FC236}">
                <a16:creationId xmlns:a16="http://schemas.microsoft.com/office/drawing/2014/main" id="{AC2C139B-6CD8-4421-BCBB-A957B1044D8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36994" y="3656488"/>
            <a:ext cx="4270160" cy="2747639"/>
          </a:xfrm>
          <a:prstGeom prst="rect">
            <a:avLst/>
          </a:prstGeom>
          <a:noFill/>
          <a:ln>
            <a:noFill/>
          </a:ln>
        </p:spPr>
      </p:pic>
    </p:spTree>
    <p:extLst>
      <p:ext uri="{BB962C8B-B14F-4D97-AF65-F5344CB8AC3E}">
        <p14:creationId xmlns:p14="http://schemas.microsoft.com/office/powerpoint/2010/main" val="184709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528D43-8370-4AA8-8F90-A0FDBC31FD26}"/>
              </a:ext>
            </a:extLst>
          </p:cNvPr>
          <p:cNvSpPr>
            <a:spLocks noGrp="1"/>
          </p:cNvSpPr>
          <p:nvPr>
            <p:ph idx="1"/>
          </p:nvPr>
        </p:nvSpPr>
        <p:spPr>
          <a:xfrm>
            <a:off x="628650" y="852256"/>
            <a:ext cx="7886700" cy="5699464"/>
          </a:xfrm>
        </p:spPr>
        <p:txBody>
          <a:bodyPr>
            <a:normAutofit/>
          </a:bodyPr>
          <a:lstStyle/>
          <a:p>
            <a:pPr marL="0" indent="0">
              <a:buNone/>
            </a:pPr>
            <a:r>
              <a:rPr lang="en-GB" sz="2400" b="1" dirty="0"/>
              <a:t>Henri Nouwen writes about Death</a:t>
            </a:r>
          </a:p>
          <a:p>
            <a:pPr marL="0" indent="0">
              <a:buNone/>
            </a:pPr>
            <a:endParaRPr lang="en-GB" sz="2400" b="1" dirty="0"/>
          </a:p>
          <a:p>
            <a:pPr marL="0" indent="0">
              <a:buNone/>
            </a:pPr>
            <a:endParaRPr lang="en-GB" sz="2400" b="1" dirty="0"/>
          </a:p>
        </p:txBody>
      </p:sp>
      <p:pic>
        <p:nvPicPr>
          <p:cNvPr id="4" name="Picture 3">
            <a:extLst>
              <a:ext uri="{FF2B5EF4-FFF2-40B4-BE49-F238E27FC236}">
                <a16:creationId xmlns:a16="http://schemas.microsoft.com/office/drawing/2014/main" id="{95A34C55-5108-45BC-83AE-A66DBA72E08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9940" y="1810032"/>
            <a:ext cx="3975066" cy="3762865"/>
          </a:xfrm>
          <a:prstGeom prst="rect">
            <a:avLst/>
          </a:prstGeom>
          <a:noFill/>
          <a:ln>
            <a:noFill/>
          </a:ln>
        </p:spPr>
      </p:pic>
    </p:spTree>
    <p:extLst>
      <p:ext uri="{BB962C8B-B14F-4D97-AF65-F5344CB8AC3E}">
        <p14:creationId xmlns:p14="http://schemas.microsoft.com/office/powerpoint/2010/main" val="2500753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168FA6-5993-4D1E-82B7-7223C242E74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4340" y="609728"/>
            <a:ext cx="6750990" cy="5638544"/>
          </a:xfrm>
          <a:prstGeom prst="rect">
            <a:avLst/>
          </a:prstGeom>
          <a:noFill/>
          <a:ln>
            <a:noFill/>
          </a:ln>
        </p:spPr>
      </p:pic>
    </p:spTree>
    <p:extLst>
      <p:ext uri="{BB962C8B-B14F-4D97-AF65-F5344CB8AC3E}">
        <p14:creationId xmlns:p14="http://schemas.microsoft.com/office/powerpoint/2010/main" val="406685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F5BA58-C51B-4F7F-85F5-7F37266397B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5651" y="-642551"/>
            <a:ext cx="5512693" cy="4401752"/>
          </a:xfrm>
          <a:prstGeom prst="rect">
            <a:avLst/>
          </a:prstGeom>
          <a:noFill/>
          <a:ln>
            <a:noFill/>
          </a:ln>
        </p:spPr>
      </p:pic>
      <p:pic>
        <p:nvPicPr>
          <p:cNvPr id="5" name="Picture 4">
            <a:extLst>
              <a:ext uri="{FF2B5EF4-FFF2-40B4-BE49-F238E27FC236}">
                <a16:creationId xmlns:a16="http://schemas.microsoft.com/office/drawing/2014/main" id="{5569E0AE-72E4-4EC9-9F7C-AD481D1ED97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6573" y="3759200"/>
            <a:ext cx="4917989" cy="3098799"/>
          </a:xfrm>
          <a:prstGeom prst="rect">
            <a:avLst/>
          </a:prstGeom>
          <a:noFill/>
          <a:ln>
            <a:noFill/>
          </a:ln>
        </p:spPr>
      </p:pic>
    </p:spTree>
    <p:extLst>
      <p:ext uri="{BB962C8B-B14F-4D97-AF65-F5344CB8AC3E}">
        <p14:creationId xmlns:p14="http://schemas.microsoft.com/office/powerpoint/2010/main" val="2362976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A41858FA-C02A-4A6C-8082-8BDBB5A901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1965" y="0"/>
            <a:ext cx="5078026" cy="3639211"/>
          </a:xfrm>
          <a:prstGeom prst="rect">
            <a:avLst/>
          </a:prstGeom>
        </p:spPr>
      </p:pic>
      <p:pic>
        <p:nvPicPr>
          <p:cNvPr id="5" name="Picture 4" descr="Text, letter&#10;&#10;Description automatically generated">
            <a:extLst>
              <a:ext uri="{FF2B5EF4-FFF2-40B4-BE49-F238E27FC236}">
                <a16:creationId xmlns:a16="http://schemas.microsoft.com/office/drawing/2014/main" id="{FD1DBCCA-A14C-4293-A7FF-0E095EB70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1963" y="3639211"/>
            <a:ext cx="5078027" cy="3253486"/>
          </a:xfrm>
          <a:prstGeom prst="rect">
            <a:avLst/>
          </a:prstGeom>
        </p:spPr>
      </p:pic>
    </p:spTree>
    <p:extLst>
      <p:ext uri="{BB962C8B-B14F-4D97-AF65-F5344CB8AC3E}">
        <p14:creationId xmlns:p14="http://schemas.microsoft.com/office/powerpoint/2010/main" val="2321788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3E2BCC-DB03-435E-9720-E9A3BF70927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1770" y="868586"/>
            <a:ext cx="5824641" cy="4914376"/>
          </a:xfrm>
          <a:prstGeom prst="rect">
            <a:avLst/>
          </a:prstGeom>
          <a:noFill/>
          <a:ln>
            <a:noFill/>
          </a:ln>
        </p:spPr>
      </p:pic>
    </p:spTree>
    <p:extLst>
      <p:ext uri="{BB962C8B-B14F-4D97-AF65-F5344CB8AC3E}">
        <p14:creationId xmlns:p14="http://schemas.microsoft.com/office/powerpoint/2010/main" val="43499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8D3207-40CE-46EA-B814-8872AFBED49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3667" y="-1136820"/>
            <a:ext cx="5203705" cy="4565820"/>
          </a:xfrm>
          <a:prstGeom prst="rect">
            <a:avLst/>
          </a:prstGeom>
          <a:noFill/>
          <a:ln>
            <a:noFill/>
          </a:ln>
        </p:spPr>
      </p:pic>
      <p:pic>
        <p:nvPicPr>
          <p:cNvPr id="5" name="Picture 4">
            <a:extLst>
              <a:ext uri="{FF2B5EF4-FFF2-40B4-BE49-F238E27FC236}">
                <a16:creationId xmlns:a16="http://schemas.microsoft.com/office/drawing/2014/main" id="{DA6C95DD-1E8A-46D2-8C03-4C97DC429D3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7170" y="3429001"/>
            <a:ext cx="5290202" cy="3836772"/>
          </a:xfrm>
          <a:prstGeom prst="rect">
            <a:avLst/>
          </a:prstGeom>
          <a:noFill/>
          <a:ln>
            <a:noFill/>
          </a:ln>
        </p:spPr>
      </p:pic>
      <p:sp>
        <p:nvSpPr>
          <p:cNvPr id="2" name="TextBox 1">
            <a:extLst>
              <a:ext uri="{FF2B5EF4-FFF2-40B4-BE49-F238E27FC236}">
                <a16:creationId xmlns:a16="http://schemas.microsoft.com/office/drawing/2014/main" id="{678E8E36-2F32-400E-82E0-1806E7AFD9DF}"/>
              </a:ext>
            </a:extLst>
          </p:cNvPr>
          <p:cNvSpPr txBox="1"/>
          <p:nvPr/>
        </p:nvSpPr>
        <p:spPr>
          <a:xfrm>
            <a:off x="172995" y="296560"/>
            <a:ext cx="1136821" cy="2308324"/>
          </a:xfrm>
          <a:prstGeom prst="rect">
            <a:avLst/>
          </a:prstGeom>
          <a:noFill/>
        </p:spPr>
        <p:txBody>
          <a:bodyPr wrap="square" rtlCol="0">
            <a:spAutoFit/>
          </a:bodyPr>
          <a:lstStyle/>
          <a:p>
            <a:r>
              <a:rPr lang="en-GB" sz="2400" dirty="0"/>
              <a:t>A Joyful Vision of Life and Death</a:t>
            </a:r>
          </a:p>
        </p:txBody>
      </p:sp>
    </p:spTree>
    <p:extLst>
      <p:ext uri="{BB962C8B-B14F-4D97-AF65-F5344CB8AC3E}">
        <p14:creationId xmlns:p14="http://schemas.microsoft.com/office/powerpoint/2010/main" val="3055202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7638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528D43-8370-4AA8-8F90-A0FDBC31FD26}"/>
              </a:ext>
            </a:extLst>
          </p:cNvPr>
          <p:cNvSpPr>
            <a:spLocks noGrp="1"/>
          </p:cNvSpPr>
          <p:nvPr>
            <p:ph idx="1"/>
          </p:nvPr>
        </p:nvSpPr>
        <p:spPr>
          <a:xfrm>
            <a:off x="628650" y="246774"/>
            <a:ext cx="7886700" cy="6771863"/>
          </a:xfrm>
        </p:spPr>
        <p:txBody>
          <a:bodyPr>
            <a:noAutofit/>
          </a:bodyPr>
          <a:lstStyle/>
          <a:p>
            <a:pPr marL="0" indent="0">
              <a:buNone/>
            </a:pPr>
            <a:r>
              <a:rPr lang="en-GB" b="1" dirty="0">
                <a:solidFill>
                  <a:srgbClr val="000000"/>
                </a:solidFill>
                <a:effectLst/>
                <a:ea typeface="Calibri" panose="020F0502020204030204" pitchFamily="34" charset="0"/>
              </a:rPr>
              <a:t>Some practical suggestions . . .</a:t>
            </a:r>
          </a:p>
          <a:p>
            <a:pPr marL="0" indent="0">
              <a:buNone/>
            </a:pPr>
            <a:endParaRPr lang="en-GB" sz="2400" b="1" dirty="0">
              <a:solidFill>
                <a:srgbClr val="000000"/>
              </a:solidFill>
            </a:endParaRPr>
          </a:p>
          <a:p>
            <a:pPr marL="342900" lvl="0" indent="-342900">
              <a:buFont typeface="Wingdings" panose="05000000000000000000" pitchFamily="2" charset="2"/>
              <a:buChar char=""/>
            </a:pPr>
            <a:r>
              <a:rPr lang="en-GB" b="1" i="1" dirty="0">
                <a:effectLst/>
                <a:latin typeface="Calibri" panose="020F0502020204030204" pitchFamily="34" charset="0"/>
                <a:ea typeface="Calibri" panose="020F0502020204030204" pitchFamily="34" charset="0"/>
                <a:cs typeface="Times New Roman" panose="02020603050405020304" pitchFamily="18" charset="0"/>
              </a:rPr>
              <a:t>ALWAYS carry some form of ID with you</a:t>
            </a:r>
            <a:endParaRPr lang="en-GB"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pPr>
            <a:r>
              <a:rPr lang="en-GB" b="1" i="1" dirty="0">
                <a:effectLst/>
                <a:latin typeface="Calibri" panose="020F0502020204030204" pitchFamily="34" charset="0"/>
                <a:ea typeface="Calibri" panose="020F0502020204030204" pitchFamily="34" charset="0"/>
                <a:cs typeface="Times New Roman" panose="02020603050405020304" pitchFamily="18" charset="0"/>
              </a:rPr>
              <a:t>Make your will</a:t>
            </a:r>
            <a:endParaRPr lang="en-GB"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pPr>
            <a:r>
              <a:rPr lang="en-GB" b="1" i="1" dirty="0">
                <a:effectLst/>
                <a:latin typeface="Calibri" panose="020F0502020204030204" pitchFamily="34" charset="0"/>
                <a:ea typeface="Calibri" panose="020F0502020204030204" pitchFamily="34" charset="0"/>
                <a:cs typeface="Times New Roman" panose="02020603050405020304" pitchFamily="18" charset="0"/>
              </a:rPr>
              <a:t>Appoint appropriate persons to hold Power of Welfare and Financial Attorney</a:t>
            </a:r>
            <a:endParaRPr lang="en-GB"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pPr>
            <a:r>
              <a:rPr lang="en-GB" b="1" i="1" dirty="0">
                <a:effectLst/>
                <a:latin typeface="Calibri" panose="020F0502020204030204" pitchFamily="34" charset="0"/>
                <a:ea typeface="Calibri" panose="020F0502020204030204" pitchFamily="34" charset="0"/>
                <a:cs typeface="Times New Roman" panose="02020603050405020304" pitchFamily="18" charset="0"/>
              </a:rPr>
              <a:t>Talk freely and openly with family and friends about dying and death</a:t>
            </a:r>
            <a:endParaRPr lang="en-GB"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pPr>
            <a:r>
              <a:rPr lang="en-GB" b="1" i="1" dirty="0">
                <a:effectLst/>
                <a:latin typeface="Calibri" panose="020F0502020204030204" pitchFamily="34" charset="0"/>
                <a:ea typeface="Calibri" panose="020F0502020204030204" pitchFamily="34" charset="0"/>
                <a:cs typeface="Times New Roman" panose="02020603050405020304" pitchFamily="18" charset="0"/>
              </a:rPr>
              <a:t>Eat, drink, enjoy life and thank God for His Gift of Life while it yet remains</a:t>
            </a:r>
            <a:endParaRPr lang="en-GB"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pPr>
            <a:r>
              <a:rPr lang="en-GB" b="1" i="1" dirty="0">
                <a:effectLst/>
                <a:latin typeface="Calibri" panose="020F0502020204030204" pitchFamily="34" charset="0"/>
                <a:ea typeface="Calibri" panose="020F0502020204030204" pitchFamily="34" charset="0"/>
                <a:cs typeface="Times New Roman" panose="02020603050405020304" pitchFamily="18" charset="0"/>
              </a:rPr>
              <a:t>Be at peace with God</a:t>
            </a:r>
            <a:endParaRPr lang="en-GB"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400" b="1" dirty="0"/>
          </a:p>
        </p:txBody>
      </p:sp>
    </p:spTree>
    <p:extLst>
      <p:ext uri="{BB962C8B-B14F-4D97-AF65-F5344CB8AC3E}">
        <p14:creationId xmlns:p14="http://schemas.microsoft.com/office/powerpoint/2010/main" val="595650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528D43-8370-4AA8-8F90-A0FDBC31FD26}"/>
              </a:ext>
            </a:extLst>
          </p:cNvPr>
          <p:cNvSpPr>
            <a:spLocks noGrp="1"/>
          </p:cNvSpPr>
          <p:nvPr>
            <p:ph idx="1"/>
          </p:nvPr>
        </p:nvSpPr>
        <p:spPr>
          <a:xfrm>
            <a:off x="628650" y="852256"/>
            <a:ext cx="7886700" cy="5324707"/>
          </a:xfrm>
        </p:spPr>
        <p:txBody>
          <a:bodyPr>
            <a:normAutofit lnSpcReduction="10000"/>
          </a:bodyPr>
          <a:lstStyle/>
          <a:p>
            <a:pPr marL="0" indent="0">
              <a:buNone/>
            </a:pPr>
            <a:r>
              <a:rPr lang="en-GB" b="1" dirty="0"/>
              <a:t>For the under </a:t>
            </a:r>
            <a:r>
              <a:rPr lang="en-GB" b="1" dirty="0" err="1"/>
              <a:t>50’s</a:t>
            </a:r>
            <a:r>
              <a:rPr lang="en-GB" b="1" dirty="0"/>
              <a:t>:</a:t>
            </a:r>
          </a:p>
          <a:p>
            <a:pPr marL="0" indent="0">
              <a:buNone/>
            </a:pPr>
            <a:endParaRPr lang="en-GB" sz="2000" b="1" dirty="0"/>
          </a:p>
          <a:p>
            <a:pPr marL="0" indent="0">
              <a:buNone/>
            </a:pPr>
            <a:endParaRPr lang="en-GB" sz="2400" b="1" dirty="0"/>
          </a:p>
          <a:p>
            <a:pPr marL="0" indent="0">
              <a:buNone/>
            </a:pPr>
            <a:endParaRPr lang="en-GB" sz="2400" b="1" dirty="0"/>
          </a:p>
          <a:p>
            <a:pPr marL="0" indent="0">
              <a:buNone/>
            </a:pPr>
            <a:endParaRPr lang="en-GB" sz="2400" b="1" dirty="0"/>
          </a:p>
          <a:p>
            <a:pPr marL="0" indent="0" algn="just">
              <a:buNone/>
            </a:pPr>
            <a:r>
              <a:rPr lang="en-GB" sz="2400" b="1" dirty="0"/>
              <a:t>Eccl 11:9 – 12:1</a:t>
            </a:r>
          </a:p>
          <a:p>
            <a:pPr marL="0" indent="0" algn="just">
              <a:buNone/>
            </a:pPr>
            <a:r>
              <a:rPr lang="en-GB" sz="2400" b="1" baseline="30000" dirty="0">
                <a:solidFill>
                  <a:srgbClr val="000000"/>
                </a:solidFill>
                <a:effectLst/>
                <a:ea typeface="Calibri" panose="020F0502020204030204" pitchFamily="34" charset="0"/>
              </a:rPr>
              <a:t>9 </a:t>
            </a:r>
            <a:r>
              <a:rPr lang="en-GB" sz="2400" b="1" dirty="0">
                <a:solidFill>
                  <a:srgbClr val="000000"/>
                </a:solidFill>
                <a:effectLst/>
                <a:ea typeface="Calibri" panose="020F0502020204030204" pitchFamily="34" charset="0"/>
              </a:rPr>
              <a:t>Young person, if you spend your youth only having fun, if you use your early years just to entertain yourself, if you follow your heart as you live your life, and let your eyes be your guide; understand that for all these things God will bring you to judgment. </a:t>
            </a:r>
            <a:r>
              <a:rPr lang="en-GB" sz="2400" b="1" baseline="30000" dirty="0">
                <a:solidFill>
                  <a:srgbClr val="000000"/>
                </a:solidFill>
                <a:effectLst/>
                <a:ea typeface="Calibri" panose="020F0502020204030204" pitchFamily="34" charset="0"/>
              </a:rPr>
              <a:t>10 </a:t>
            </a:r>
            <a:r>
              <a:rPr lang="en-GB" sz="2400" b="1" dirty="0">
                <a:solidFill>
                  <a:srgbClr val="000000"/>
                </a:solidFill>
                <a:effectLst/>
                <a:ea typeface="Calibri" panose="020F0502020204030204" pitchFamily="34" charset="0"/>
              </a:rPr>
              <a:t>Therefore, remove anger from your heart; and keep from harming your body; for neither adolescence nor youth has any lasting value.</a:t>
            </a:r>
            <a:r>
              <a:rPr lang="en-GB" sz="2400" b="1" dirty="0">
                <a:solidFill>
                  <a:srgbClr val="000000"/>
                </a:solidFill>
                <a:effectLst/>
                <a:latin typeface="Calibri" panose="020F0502020204030204" pitchFamily="34" charset="0"/>
                <a:ea typeface="Calibri" panose="020F0502020204030204" pitchFamily="34" charset="0"/>
              </a:rPr>
              <a:t> So remember your creator while you are young . . . </a:t>
            </a:r>
            <a:endParaRPr lang="en-GB" sz="2400" b="1" dirty="0"/>
          </a:p>
          <a:p>
            <a:pPr marL="0" indent="0">
              <a:buNone/>
            </a:pPr>
            <a:endParaRPr lang="en-GB" b="1" dirty="0"/>
          </a:p>
          <a:p>
            <a:pPr marL="0" indent="0">
              <a:buNone/>
            </a:pPr>
            <a:endParaRPr lang="en-GB" b="1" dirty="0"/>
          </a:p>
        </p:txBody>
      </p:sp>
      <p:pic>
        <p:nvPicPr>
          <p:cNvPr id="4" name="Picture 3" descr="A group of people smiling&#10;&#10;Description automatically generated with medium confidence">
            <a:extLst>
              <a:ext uri="{FF2B5EF4-FFF2-40B4-BE49-F238E27FC236}">
                <a16:creationId xmlns:a16="http://schemas.microsoft.com/office/drawing/2014/main" id="{15827ECB-A831-476A-A7EC-8CD7BEC4E2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8497" y="852256"/>
            <a:ext cx="3547934" cy="2095826"/>
          </a:xfrm>
          <a:prstGeom prst="rect">
            <a:avLst/>
          </a:prstGeom>
        </p:spPr>
      </p:pic>
    </p:spTree>
    <p:extLst>
      <p:ext uri="{BB962C8B-B14F-4D97-AF65-F5344CB8AC3E}">
        <p14:creationId xmlns:p14="http://schemas.microsoft.com/office/powerpoint/2010/main" val="2278037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erson, close&#10;&#10;Description automatically generated">
            <a:extLst>
              <a:ext uri="{FF2B5EF4-FFF2-40B4-BE49-F238E27FC236}">
                <a16:creationId xmlns:a16="http://schemas.microsoft.com/office/drawing/2014/main" id="{A21795BF-2872-43C4-BC8F-32DD51E289A3}"/>
              </a:ext>
            </a:extLst>
          </p:cNvPr>
          <p:cNvPicPr>
            <a:picLocks noChangeAspect="1"/>
          </p:cNvPicPr>
          <p:nvPr/>
        </p:nvPicPr>
        <p:blipFill>
          <a:blip r:embed="rId2">
            <a:alphaModFix amt="29000"/>
            <a:extLst>
              <a:ext uri="{28A0092B-C50C-407E-A947-70E740481C1C}">
                <a14:useLocalDpi xmlns:a14="http://schemas.microsoft.com/office/drawing/2010/main" val="0"/>
              </a:ext>
            </a:extLst>
          </a:blip>
          <a:stretch>
            <a:fillRect/>
          </a:stretch>
        </p:blipFill>
        <p:spPr>
          <a:xfrm>
            <a:off x="0" y="0"/>
            <a:ext cx="9106058" cy="6858000"/>
          </a:xfrm>
          <a:prstGeom prst="rect">
            <a:avLst/>
          </a:prstGeom>
        </p:spPr>
      </p:pic>
      <p:sp>
        <p:nvSpPr>
          <p:cNvPr id="3" name="Content Placeholder 2">
            <a:extLst>
              <a:ext uri="{FF2B5EF4-FFF2-40B4-BE49-F238E27FC236}">
                <a16:creationId xmlns:a16="http://schemas.microsoft.com/office/drawing/2014/main" id="{EA528D43-8370-4AA8-8F90-A0FDBC31FD26}"/>
              </a:ext>
            </a:extLst>
          </p:cNvPr>
          <p:cNvSpPr>
            <a:spLocks noGrp="1"/>
          </p:cNvSpPr>
          <p:nvPr>
            <p:ph idx="1"/>
          </p:nvPr>
        </p:nvSpPr>
        <p:spPr>
          <a:xfrm>
            <a:off x="628650" y="852257"/>
            <a:ext cx="7886700" cy="5622684"/>
          </a:xfrm>
        </p:spPr>
        <p:txBody>
          <a:bodyPr>
            <a:normAutofit fontScale="70000" lnSpcReduction="20000"/>
          </a:bodyPr>
          <a:lstStyle/>
          <a:p>
            <a:pPr marL="0" indent="0">
              <a:buNone/>
            </a:pPr>
            <a:r>
              <a:rPr lang="en-GB" sz="5100" b="1" dirty="0"/>
              <a:t>For the over </a:t>
            </a:r>
            <a:r>
              <a:rPr lang="en-GB" sz="5100" b="1" dirty="0" err="1"/>
              <a:t>50’s</a:t>
            </a:r>
            <a:r>
              <a:rPr lang="en-GB" sz="5100" b="1" dirty="0"/>
              <a:t>:</a:t>
            </a:r>
          </a:p>
          <a:p>
            <a:pPr marL="0" indent="0">
              <a:buNone/>
            </a:pPr>
            <a:endParaRPr lang="en-GB" sz="4400" b="1" dirty="0">
              <a:solidFill>
                <a:srgbClr val="000000"/>
              </a:solidFill>
              <a:effectLst/>
              <a:ea typeface="Calibri" panose="020F0502020204030204" pitchFamily="34" charset="0"/>
            </a:endParaRPr>
          </a:p>
          <a:p>
            <a:pPr marL="0" indent="0">
              <a:buNone/>
            </a:pPr>
            <a:endParaRPr lang="en-GB" sz="4400" b="1" dirty="0">
              <a:solidFill>
                <a:srgbClr val="000000"/>
              </a:solidFill>
              <a:effectLst/>
              <a:ea typeface="Calibri" panose="020F0502020204030204" pitchFamily="34" charset="0"/>
            </a:endParaRPr>
          </a:p>
          <a:p>
            <a:pPr marL="0" indent="0">
              <a:buNone/>
            </a:pPr>
            <a:r>
              <a:rPr lang="en-GB" sz="4400" b="1" dirty="0">
                <a:solidFill>
                  <a:srgbClr val="000000"/>
                </a:solidFill>
                <a:effectLst/>
                <a:ea typeface="Calibri" panose="020F0502020204030204" pitchFamily="34" charset="0"/>
              </a:rPr>
              <a:t>. . . the evil days come, and the years approach when you will say, “They no longer give me pleasure”; before the sun and the light grow dim, also the moon and the stars; before the clouds return after the rain; on the day when the guards of the house are trembling, and men of courage are bent over double; when the women stop grinding grain, because there are so few; when the women at the windows can no longer see out . . .</a:t>
            </a:r>
            <a:endParaRPr lang="en-GB" sz="4400" b="1" dirty="0"/>
          </a:p>
        </p:txBody>
      </p:sp>
    </p:spTree>
    <p:extLst>
      <p:ext uri="{BB962C8B-B14F-4D97-AF65-F5344CB8AC3E}">
        <p14:creationId xmlns:p14="http://schemas.microsoft.com/office/powerpoint/2010/main" val="570019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erson, close&#10;&#10;Description automatically generated">
            <a:extLst>
              <a:ext uri="{FF2B5EF4-FFF2-40B4-BE49-F238E27FC236}">
                <a16:creationId xmlns:a16="http://schemas.microsoft.com/office/drawing/2014/main" id="{A21795BF-2872-43C4-BC8F-32DD51E289A3}"/>
              </a:ext>
            </a:extLst>
          </p:cNvPr>
          <p:cNvPicPr>
            <a:picLocks noChangeAspect="1"/>
          </p:cNvPicPr>
          <p:nvPr/>
        </p:nvPicPr>
        <p:blipFill>
          <a:blip r:embed="rId2">
            <a:alphaModFix amt="29000"/>
            <a:extLst>
              <a:ext uri="{28A0092B-C50C-407E-A947-70E740481C1C}">
                <a14:useLocalDpi xmlns:a14="http://schemas.microsoft.com/office/drawing/2010/main" val="0"/>
              </a:ext>
            </a:extLst>
          </a:blip>
          <a:stretch>
            <a:fillRect/>
          </a:stretch>
        </p:blipFill>
        <p:spPr>
          <a:xfrm>
            <a:off x="0" y="0"/>
            <a:ext cx="9106058" cy="6858000"/>
          </a:xfrm>
          <a:prstGeom prst="rect">
            <a:avLst/>
          </a:prstGeom>
        </p:spPr>
      </p:pic>
      <p:sp>
        <p:nvSpPr>
          <p:cNvPr id="3" name="Content Placeholder 2">
            <a:extLst>
              <a:ext uri="{FF2B5EF4-FFF2-40B4-BE49-F238E27FC236}">
                <a16:creationId xmlns:a16="http://schemas.microsoft.com/office/drawing/2014/main" id="{EA528D43-8370-4AA8-8F90-A0FDBC31FD26}"/>
              </a:ext>
            </a:extLst>
          </p:cNvPr>
          <p:cNvSpPr>
            <a:spLocks noGrp="1"/>
          </p:cNvSpPr>
          <p:nvPr>
            <p:ph idx="1"/>
          </p:nvPr>
        </p:nvSpPr>
        <p:spPr>
          <a:xfrm>
            <a:off x="628650" y="852257"/>
            <a:ext cx="7886700" cy="5832748"/>
          </a:xfrm>
        </p:spPr>
        <p:txBody>
          <a:bodyPr>
            <a:noAutofit/>
          </a:bodyPr>
          <a:lstStyle/>
          <a:p>
            <a:pPr marL="0" indent="0">
              <a:buNone/>
            </a:pPr>
            <a:endParaRPr lang="en-GB" b="1" dirty="0">
              <a:solidFill>
                <a:srgbClr val="000000"/>
              </a:solidFill>
              <a:effectLst/>
              <a:ea typeface="Calibri" panose="020F0502020204030204" pitchFamily="34" charset="0"/>
            </a:endParaRPr>
          </a:p>
          <a:p>
            <a:pPr marL="0" indent="0">
              <a:buNone/>
            </a:pPr>
            <a:r>
              <a:rPr lang="en-GB" b="1" dirty="0">
                <a:solidFill>
                  <a:srgbClr val="000000"/>
                </a:solidFill>
                <a:effectLst/>
                <a:ea typeface="Calibri" panose="020F0502020204030204" pitchFamily="34" charset="0"/>
              </a:rPr>
              <a:t>. . . when the doors to the streets are kept shut;</a:t>
            </a:r>
            <a:br>
              <a:rPr lang="en-GB" b="1" dirty="0">
                <a:solidFill>
                  <a:srgbClr val="000000"/>
                </a:solidFill>
                <a:effectLst/>
                <a:ea typeface="Calibri" panose="020F0502020204030204" pitchFamily="34" charset="0"/>
              </a:rPr>
            </a:br>
            <a:r>
              <a:rPr lang="en-GB" b="1" dirty="0">
                <a:solidFill>
                  <a:srgbClr val="000000"/>
                </a:solidFill>
                <a:effectLst/>
                <a:ea typeface="Calibri" panose="020F0502020204030204" pitchFamily="34" charset="0"/>
              </a:rPr>
              <a:t>when the noise from the grain-mill fades;</a:t>
            </a:r>
            <a:br>
              <a:rPr lang="en-GB" b="1" dirty="0">
                <a:solidFill>
                  <a:srgbClr val="000000"/>
                </a:solidFill>
                <a:effectLst/>
                <a:ea typeface="Calibri" panose="020F0502020204030204" pitchFamily="34" charset="0"/>
              </a:rPr>
            </a:br>
            <a:r>
              <a:rPr lang="en-GB" b="1" dirty="0">
                <a:solidFill>
                  <a:srgbClr val="000000"/>
                </a:solidFill>
                <a:effectLst/>
                <a:ea typeface="Calibri" panose="020F0502020204030204" pitchFamily="34" charset="0"/>
              </a:rPr>
              <a:t>when a person is startled by the chirp of a bird,</a:t>
            </a:r>
            <a:br>
              <a:rPr lang="en-GB" b="1" dirty="0">
                <a:solidFill>
                  <a:srgbClr val="000000"/>
                </a:solidFill>
                <a:effectLst/>
                <a:ea typeface="Calibri" panose="020F0502020204030204" pitchFamily="34" charset="0"/>
              </a:rPr>
            </a:br>
            <a:r>
              <a:rPr lang="en-GB" b="1" dirty="0">
                <a:solidFill>
                  <a:srgbClr val="000000"/>
                </a:solidFill>
                <a:effectLst/>
                <a:ea typeface="Calibri" panose="020F0502020204030204" pitchFamily="34" charset="0"/>
              </a:rPr>
              <a:t>yet their singing is hard to hear;</a:t>
            </a:r>
            <a:br>
              <a:rPr lang="en-GB" b="1" dirty="0">
                <a:solidFill>
                  <a:srgbClr val="000000"/>
                </a:solidFill>
                <a:effectLst/>
                <a:ea typeface="Calibri" panose="020F0502020204030204" pitchFamily="34" charset="0"/>
              </a:rPr>
            </a:br>
            <a:r>
              <a:rPr lang="en-GB" b="1" baseline="30000" dirty="0">
                <a:solidFill>
                  <a:srgbClr val="000000"/>
                </a:solidFill>
                <a:effectLst/>
                <a:ea typeface="Calibri" panose="020F0502020204030204" pitchFamily="34" charset="0"/>
              </a:rPr>
              <a:t>5 </a:t>
            </a:r>
            <a:r>
              <a:rPr lang="en-GB" b="1" dirty="0">
                <a:solidFill>
                  <a:srgbClr val="000000"/>
                </a:solidFill>
                <a:effectLst/>
                <a:ea typeface="Calibri" panose="020F0502020204030204" pitchFamily="34" charset="0"/>
              </a:rPr>
              <a:t>when they will be afraid to go up a hill,</a:t>
            </a:r>
            <a:br>
              <a:rPr lang="en-GB" b="1" dirty="0">
                <a:solidFill>
                  <a:srgbClr val="000000"/>
                </a:solidFill>
                <a:effectLst/>
                <a:ea typeface="Calibri" panose="020F0502020204030204" pitchFamily="34" charset="0"/>
              </a:rPr>
            </a:br>
            <a:r>
              <a:rPr lang="en-GB" b="1" dirty="0">
                <a:solidFill>
                  <a:srgbClr val="000000"/>
                </a:solidFill>
                <a:effectLst/>
                <a:ea typeface="Calibri" panose="020F0502020204030204" pitchFamily="34" charset="0"/>
              </a:rPr>
              <a:t>and terrors will stalk the way,</a:t>
            </a:r>
            <a:br>
              <a:rPr lang="en-GB" b="1" dirty="0">
                <a:solidFill>
                  <a:srgbClr val="000000"/>
                </a:solidFill>
                <a:effectLst/>
                <a:ea typeface="Calibri" panose="020F0502020204030204" pitchFamily="34" charset="0"/>
              </a:rPr>
            </a:br>
            <a:r>
              <a:rPr lang="en-GB" b="1" dirty="0">
                <a:solidFill>
                  <a:srgbClr val="000000"/>
                </a:solidFill>
                <a:effectLst/>
                <a:ea typeface="Calibri" panose="020F0502020204030204" pitchFamily="34" charset="0"/>
              </a:rPr>
              <a:t>even though the almond tree is in bloom;</a:t>
            </a:r>
            <a:br>
              <a:rPr lang="en-GB" b="1" dirty="0">
                <a:solidFill>
                  <a:srgbClr val="000000"/>
                </a:solidFill>
                <a:effectLst/>
                <a:ea typeface="Calibri" panose="020F0502020204030204" pitchFamily="34" charset="0"/>
              </a:rPr>
            </a:br>
            <a:r>
              <a:rPr lang="en-GB" b="1" dirty="0">
                <a:solidFill>
                  <a:srgbClr val="000000"/>
                </a:solidFill>
                <a:effectLst/>
                <a:ea typeface="Calibri" panose="020F0502020204030204" pitchFamily="34" charset="0"/>
              </a:rPr>
              <a:t>when the locust can only drag itself along,</a:t>
            </a:r>
            <a:br>
              <a:rPr lang="en-GB" b="1" dirty="0">
                <a:solidFill>
                  <a:srgbClr val="000000"/>
                </a:solidFill>
                <a:effectLst/>
                <a:ea typeface="Calibri" panose="020F0502020204030204" pitchFamily="34" charset="0"/>
              </a:rPr>
            </a:br>
            <a:r>
              <a:rPr lang="en-GB" b="1" dirty="0">
                <a:solidFill>
                  <a:srgbClr val="000000"/>
                </a:solidFill>
                <a:effectLst/>
                <a:ea typeface="Calibri" panose="020F0502020204030204" pitchFamily="34" charset="0"/>
              </a:rPr>
              <a:t>and the caper berry has no [aphrodisiac] effect —</a:t>
            </a:r>
            <a:br>
              <a:rPr lang="en-GB" b="1" dirty="0">
                <a:solidFill>
                  <a:srgbClr val="000000"/>
                </a:solidFill>
                <a:effectLst/>
                <a:ea typeface="Calibri" panose="020F0502020204030204" pitchFamily="34" charset="0"/>
              </a:rPr>
            </a:br>
            <a:r>
              <a:rPr lang="en-GB" b="1" dirty="0">
                <a:solidFill>
                  <a:srgbClr val="000000"/>
                </a:solidFill>
                <a:effectLst/>
                <a:ea typeface="Calibri" panose="020F0502020204030204" pitchFamily="34" charset="0"/>
              </a:rPr>
              <a:t>because the person is headed for his eternal home,</a:t>
            </a:r>
            <a:br>
              <a:rPr lang="en-GB" b="1" dirty="0">
                <a:solidFill>
                  <a:srgbClr val="000000"/>
                </a:solidFill>
                <a:effectLst/>
                <a:ea typeface="Calibri" panose="020F0502020204030204" pitchFamily="34" charset="0"/>
              </a:rPr>
            </a:br>
            <a:r>
              <a:rPr lang="en-GB" b="1" dirty="0">
                <a:solidFill>
                  <a:srgbClr val="000000"/>
                </a:solidFill>
                <a:effectLst/>
                <a:ea typeface="Calibri" panose="020F0502020204030204" pitchFamily="34" charset="0"/>
              </a:rPr>
              <a:t>and the mourners are already gathering</a:t>
            </a:r>
            <a:br>
              <a:rPr lang="en-GB" b="1" dirty="0">
                <a:solidFill>
                  <a:srgbClr val="000000"/>
                </a:solidFill>
                <a:effectLst/>
                <a:ea typeface="Calibri" panose="020F0502020204030204" pitchFamily="34" charset="0"/>
              </a:rPr>
            </a:br>
            <a:r>
              <a:rPr lang="en-GB" b="1" dirty="0">
                <a:solidFill>
                  <a:srgbClr val="000000"/>
                </a:solidFill>
                <a:effectLst/>
                <a:ea typeface="Calibri" panose="020F0502020204030204" pitchFamily="34" charset="0"/>
              </a:rPr>
              <a:t>in the marketplace . . .</a:t>
            </a:r>
            <a:br>
              <a:rPr lang="en-GB" b="1" dirty="0">
                <a:solidFill>
                  <a:srgbClr val="000000"/>
                </a:solidFill>
                <a:effectLst/>
                <a:ea typeface="Calibri" panose="020F0502020204030204" pitchFamily="34" charset="0"/>
              </a:rPr>
            </a:br>
            <a:endParaRPr lang="en-GB" b="1" dirty="0"/>
          </a:p>
        </p:txBody>
      </p:sp>
    </p:spTree>
    <p:extLst>
      <p:ext uri="{BB962C8B-B14F-4D97-AF65-F5344CB8AC3E}">
        <p14:creationId xmlns:p14="http://schemas.microsoft.com/office/powerpoint/2010/main" val="3114848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erson, close&#10;&#10;Description automatically generated">
            <a:extLst>
              <a:ext uri="{FF2B5EF4-FFF2-40B4-BE49-F238E27FC236}">
                <a16:creationId xmlns:a16="http://schemas.microsoft.com/office/drawing/2014/main" id="{A21795BF-2872-43C4-BC8F-32DD51E289A3}"/>
              </a:ext>
            </a:extLst>
          </p:cNvPr>
          <p:cNvPicPr>
            <a:picLocks noChangeAspect="1"/>
          </p:cNvPicPr>
          <p:nvPr/>
        </p:nvPicPr>
        <p:blipFill>
          <a:blip r:embed="rId2">
            <a:alphaModFix amt="29000"/>
            <a:extLst>
              <a:ext uri="{28A0092B-C50C-407E-A947-70E740481C1C}">
                <a14:useLocalDpi xmlns:a14="http://schemas.microsoft.com/office/drawing/2010/main" val="0"/>
              </a:ext>
            </a:extLst>
          </a:blip>
          <a:stretch>
            <a:fillRect/>
          </a:stretch>
        </p:blipFill>
        <p:spPr>
          <a:xfrm>
            <a:off x="0" y="86498"/>
            <a:ext cx="9106058" cy="6858000"/>
          </a:xfrm>
          <a:prstGeom prst="rect">
            <a:avLst/>
          </a:prstGeom>
        </p:spPr>
      </p:pic>
      <p:sp>
        <p:nvSpPr>
          <p:cNvPr id="3" name="Content Placeholder 2">
            <a:extLst>
              <a:ext uri="{FF2B5EF4-FFF2-40B4-BE49-F238E27FC236}">
                <a16:creationId xmlns:a16="http://schemas.microsoft.com/office/drawing/2014/main" id="{EA528D43-8370-4AA8-8F90-A0FDBC31FD26}"/>
              </a:ext>
            </a:extLst>
          </p:cNvPr>
          <p:cNvSpPr>
            <a:spLocks noGrp="1"/>
          </p:cNvSpPr>
          <p:nvPr>
            <p:ph idx="1"/>
          </p:nvPr>
        </p:nvSpPr>
        <p:spPr>
          <a:xfrm>
            <a:off x="628650" y="852257"/>
            <a:ext cx="7886700" cy="5832748"/>
          </a:xfrm>
        </p:spPr>
        <p:txBody>
          <a:bodyPr>
            <a:noAutofit/>
          </a:bodyPr>
          <a:lstStyle/>
          <a:p>
            <a:pPr marL="0" indent="0">
              <a:buNone/>
            </a:pPr>
            <a:endParaRPr lang="en-GB" b="1" dirty="0">
              <a:solidFill>
                <a:srgbClr val="000000"/>
              </a:solidFill>
              <a:effectLst/>
              <a:ea typeface="Calibri" panose="020F0502020204030204" pitchFamily="34" charset="0"/>
            </a:endParaRPr>
          </a:p>
          <a:p>
            <a:pPr marL="0" indent="0">
              <a:buNone/>
            </a:pPr>
            <a:r>
              <a:rPr lang="en-GB" b="1" dirty="0">
                <a:solidFill>
                  <a:srgbClr val="000000"/>
                </a:solidFill>
                <a:effectLst/>
                <a:latin typeface="Calibri" panose="020F0502020204030204" pitchFamily="34" charset="0"/>
                <a:ea typeface="Calibri" panose="020F0502020204030204" pitchFamily="34" charset="0"/>
              </a:rPr>
              <a:t>. . . before the silver cord is snapped</a:t>
            </a:r>
            <a:br>
              <a:rPr lang="en-GB" b="1" dirty="0">
                <a:solidFill>
                  <a:srgbClr val="000000"/>
                </a:solidFill>
                <a:effectLst/>
                <a:latin typeface="Calibri" panose="020F0502020204030204" pitchFamily="34" charset="0"/>
                <a:ea typeface="Calibri" panose="020F0502020204030204" pitchFamily="34" charset="0"/>
              </a:rPr>
            </a:br>
            <a:r>
              <a:rPr lang="en-GB" b="1" dirty="0">
                <a:solidFill>
                  <a:srgbClr val="000000"/>
                </a:solidFill>
                <a:effectLst/>
                <a:latin typeface="Calibri" panose="020F0502020204030204" pitchFamily="34" charset="0"/>
                <a:ea typeface="Calibri" panose="020F0502020204030204" pitchFamily="34" charset="0"/>
              </a:rPr>
              <a:t>the bowl of gold is cracked,</a:t>
            </a:r>
            <a:br>
              <a:rPr lang="en-GB" b="1" dirty="0">
                <a:solidFill>
                  <a:srgbClr val="000000"/>
                </a:solidFill>
                <a:effectLst/>
                <a:latin typeface="Calibri" panose="020F0502020204030204" pitchFamily="34" charset="0"/>
                <a:ea typeface="Calibri" panose="020F0502020204030204" pitchFamily="34" charset="0"/>
              </a:rPr>
            </a:br>
            <a:r>
              <a:rPr lang="en-GB" b="1" dirty="0">
                <a:solidFill>
                  <a:srgbClr val="000000"/>
                </a:solidFill>
                <a:effectLst/>
                <a:latin typeface="Calibri" panose="020F0502020204030204" pitchFamily="34" charset="0"/>
                <a:ea typeface="Calibri" panose="020F0502020204030204" pitchFamily="34" charset="0"/>
              </a:rPr>
              <a:t>the pitcher is shattered at the spring,</a:t>
            </a:r>
            <a:br>
              <a:rPr lang="en-GB" b="1" dirty="0">
                <a:solidFill>
                  <a:srgbClr val="000000"/>
                </a:solidFill>
                <a:effectLst/>
                <a:latin typeface="Calibri" panose="020F0502020204030204" pitchFamily="34" charset="0"/>
                <a:ea typeface="Calibri" panose="020F0502020204030204" pitchFamily="34" charset="0"/>
              </a:rPr>
            </a:br>
            <a:r>
              <a:rPr lang="en-GB" b="1" dirty="0">
                <a:solidFill>
                  <a:srgbClr val="000000"/>
                </a:solidFill>
                <a:effectLst/>
                <a:latin typeface="Calibri" panose="020F0502020204030204" pitchFamily="34" charset="0"/>
                <a:ea typeface="Calibri" panose="020F0502020204030204" pitchFamily="34" charset="0"/>
              </a:rPr>
              <a:t>the pulley is broken at the cistern,</a:t>
            </a:r>
            <a:br>
              <a:rPr lang="en-GB" b="1" dirty="0">
                <a:solidFill>
                  <a:srgbClr val="000000"/>
                </a:solidFill>
                <a:effectLst/>
                <a:latin typeface="Calibri" panose="020F0502020204030204" pitchFamily="34" charset="0"/>
                <a:ea typeface="Calibri" panose="020F0502020204030204" pitchFamily="34" charset="0"/>
              </a:rPr>
            </a:br>
            <a:r>
              <a:rPr lang="en-GB" b="1" baseline="30000" dirty="0">
                <a:solidFill>
                  <a:srgbClr val="000000"/>
                </a:solidFill>
                <a:effectLst/>
                <a:latin typeface="Calibri" panose="020F0502020204030204" pitchFamily="34" charset="0"/>
                <a:ea typeface="Calibri" panose="020F0502020204030204" pitchFamily="34" charset="0"/>
              </a:rPr>
              <a:t>7 </a:t>
            </a:r>
            <a:r>
              <a:rPr lang="en-GB" b="1" dirty="0">
                <a:solidFill>
                  <a:srgbClr val="000000"/>
                </a:solidFill>
                <a:effectLst/>
                <a:latin typeface="Calibri" panose="020F0502020204030204" pitchFamily="34" charset="0"/>
                <a:ea typeface="Calibri" panose="020F0502020204030204" pitchFamily="34" charset="0"/>
              </a:rPr>
              <a:t>the dust returns to earth, as it was,</a:t>
            </a:r>
            <a:br>
              <a:rPr lang="en-GB" b="1" dirty="0">
                <a:solidFill>
                  <a:srgbClr val="000000"/>
                </a:solidFill>
                <a:effectLst/>
                <a:latin typeface="Calibri" panose="020F0502020204030204" pitchFamily="34" charset="0"/>
                <a:ea typeface="Calibri" panose="020F0502020204030204" pitchFamily="34" charset="0"/>
              </a:rPr>
            </a:br>
            <a:r>
              <a:rPr lang="en-GB" b="1" dirty="0">
                <a:solidFill>
                  <a:srgbClr val="000000"/>
                </a:solidFill>
                <a:effectLst/>
                <a:latin typeface="Calibri" panose="020F0502020204030204" pitchFamily="34" charset="0"/>
                <a:ea typeface="Calibri" panose="020F0502020204030204" pitchFamily="34" charset="0"/>
              </a:rPr>
              <a:t>and the spirit returns to God, who gave it.</a:t>
            </a:r>
          </a:p>
          <a:p>
            <a:pPr marL="0" indent="0">
              <a:buNone/>
            </a:pPr>
            <a:endParaRPr lang="en-GB" b="1" dirty="0">
              <a:solidFill>
                <a:srgbClr val="000000"/>
              </a:solidFill>
              <a:latin typeface="Calibri" panose="020F0502020204030204" pitchFamily="34" charset="0"/>
              <a:ea typeface="Calibri" panose="020F0502020204030204" pitchFamily="34" charset="0"/>
            </a:endParaRPr>
          </a:p>
          <a:p>
            <a:pPr marL="0" indent="0">
              <a:buNone/>
            </a:pPr>
            <a:endParaRPr lang="en-GB" b="1" dirty="0">
              <a:solidFill>
                <a:srgbClr val="000000"/>
              </a:solidFill>
              <a:effectLst/>
              <a:latin typeface="Calibri" panose="020F0502020204030204" pitchFamily="34" charset="0"/>
              <a:ea typeface="Calibri" panose="020F0502020204030204" pitchFamily="34" charset="0"/>
            </a:endParaRPr>
          </a:p>
          <a:p>
            <a:pPr marL="0" indent="0">
              <a:buNone/>
            </a:pPr>
            <a:r>
              <a:rPr lang="en-GB" b="1" dirty="0">
                <a:solidFill>
                  <a:srgbClr val="000000"/>
                </a:solidFill>
                <a:latin typeface="Calibri" panose="020F0502020204030204" pitchFamily="34" charset="0"/>
                <a:ea typeface="Calibri" panose="020F0502020204030204" pitchFamily="34" charset="0"/>
              </a:rPr>
              <a:t>For interpretations of this poem </a:t>
            </a:r>
            <a:r>
              <a:rPr lang="en-GB" b="1">
                <a:solidFill>
                  <a:srgbClr val="000000"/>
                </a:solidFill>
                <a:latin typeface="Calibri" panose="020F0502020204030204" pitchFamily="34" charset="0"/>
                <a:ea typeface="Calibri" panose="020F0502020204030204" pitchFamily="34" charset="0"/>
              </a:rPr>
              <a:t>see link on Week 16 of virtualvestry</a:t>
            </a:r>
            <a:r>
              <a:rPr lang="en-GB" b="1" dirty="0">
                <a:solidFill>
                  <a:srgbClr val="000000"/>
                </a:solidFill>
                <a:latin typeface="Calibri" panose="020F0502020204030204" pitchFamily="34" charset="0"/>
                <a:ea typeface="Calibri" panose="020F0502020204030204" pitchFamily="34" charset="0"/>
              </a:rPr>
              <a:t>.com</a:t>
            </a:r>
            <a:r>
              <a:rPr lang="en-GB" b="1">
                <a:solidFill>
                  <a:srgbClr val="000000"/>
                </a:solidFill>
                <a:latin typeface="Calibri" panose="020F0502020204030204" pitchFamily="34" charset="0"/>
                <a:ea typeface="Calibri" panose="020F0502020204030204" pitchFamily="34" charset="0"/>
              </a:rPr>
              <a:t>/current </a:t>
            </a:r>
            <a:br>
              <a:rPr lang="en-GB" b="1" dirty="0">
                <a:solidFill>
                  <a:srgbClr val="000000"/>
                </a:solidFill>
                <a:effectLst/>
                <a:ea typeface="Calibri" panose="020F0502020204030204" pitchFamily="34" charset="0"/>
              </a:rPr>
            </a:br>
            <a:endParaRPr lang="en-GB" b="1" dirty="0"/>
          </a:p>
        </p:txBody>
      </p:sp>
    </p:spTree>
    <p:extLst>
      <p:ext uri="{BB962C8B-B14F-4D97-AF65-F5344CB8AC3E}">
        <p14:creationId xmlns:p14="http://schemas.microsoft.com/office/powerpoint/2010/main" val="2796042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528D43-8370-4AA8-8F90-A0FDBC31FD26}"/>
              </a:ext>
            </a:extLst>
          </p:cNvPr>
          <p:cNvSpPr>
            <a:spLocks noGrp="1"/>
          </p:cNvSpPr>
          <p:nvPr>
            <p:ph idx="1"/>
          </p:nvPr>
        </p:nvSpPr>
        <p:spPr>
          <a:xfrm>
            <a:off x="628650" y="246774"/>
            <a:ext cx="7886700" cy="6771863"/>
          </a:xfrm>
        </p:spPr>
        <p:txBody>
          <a:bodyPr>
            <a:noAutofit/>
          </a:bodyPr>
          <a:lstStyle/>
          <a:p>
            <a:pPr marL="0" indent="0">
              <a:buNone/>
            </a:pPr>
            <a:r>
              <a:rPr lang="en-GB" b="1" dirty="0">
                <a:solidFill>
                  <a:srgbClr val="000000"/>
                </a:solidFill>
                <a:effectLst/>
                <a:ea typeface="Calibri" panose="020F0502020204030204" pitchFamily="34" charset="0"/>
              </a:rPr>
              <a:t>12:7-8	</a:t>
            </a:r>
            <a:r>
              <a:rPr lang="en-GB" b="1" dirty="0" err="1">
                <a:solidFill>
                  <a:srgbClr val="000000"/>
                </a:solidFill>
                <a:effectLst/>
                <a:ea typeface="Calibri" panose="020F0502020204030204" pitchFamily="34" charset="0"/>
              </a:rPr>
              <a:t>Qohelet’s</a:t>
            </a:r>
            <a:r>
              <a:rPr lang="en-GB" b="1" dirty="0">
                <a:solidFill>
                  <a:srgbClr val="000000"/>
                </a:solidFill>
                <a:effectLst/>
                <a:ea typeface="Calibri" panose="020F0502020204030204" pitchFamily="34" charset="0"/>
              </a:rPr>
              <a:t> </a:t>
            </a:r>
            <a:r>
              <a:rPr lang="en-GB" b="1" dirty="0">
                <a:solidFill>
                  <a:srgbClr val="000000"/>
                </a:solidFill>
                <a:ea typeface="Calibri" panose="020F0502020204030204" pitchFamily="34" charset="0"/>
              </a:rPr>
              <a:t>penultimate</a:t>
            </a:r>
            <a:r>
              <a:rPr lang="en-GB" b="1" dirty="0">
                <a:solidFill>
                  <a:srgbClr val="000000"/>
                </a:solidFill>
                <a:effectLst/>
                <a:ea typeface="Calibri" panose="020F0502020204030204" pitchFamily="34" charset="0"/>
              </a:rPr>
              <a:t> statement: </a:t>
            </a:r>
            <a:endParaRPr lang="en-GB" b="1" dirty="0">
              <a:solidFill>
                <a:srgbClr val="000000"/>
              </a:solidFill>
              <a:ea typeface="Calibri" panose="020F0502020204030204" pitchFamily="34" charset="0"/>
            </a:endParaRPr>
          </a:p>
          <a:p>
            <a:pPr marL="0" indent="0">
              <a:buNone/>
            </a:pPr>
            <a:endParaRPr lang="en-GB" sz="2400" b="1" dirty="0">
              <a:solidFill>
                <a:srgbClr val="000000"/>
              </a:solidFill>
              <a:effectLst/>
              <a:ea typeface="Calibri" panose="020F0502020204030204" pitchFamily="34" charset="0"/>
            </a:endParaRPr>
          </a:p>
          <a:p>
            <a:pPr marL="0" indent="0">
              <a:lnSpc>
                <a:spcPct val="100000"/>
              </a:lnSpc>
              <a:spcBef>
                <a:spcPts val="0"/>
              </a:spcBef>
              <a:buNone/>
            </a:pPr>
            <a:r>
              <a:rPr lang="en-GB" sz="2400" b="1" dirty="0" err="1">
                <a:solidFill>
                  <a:srgbClr val="000000"/>
                </a:solidFill>
                <a:effectLst/>
                <a:ea typeface="Calibri" panose="020F0502020204030204" pitchFamily="34" charset="0"/>
              </a:rPr>
              <a:t>NRSV</a:t>
            </a:r>
            <a:r>
              <a:rPr lang="en-GB" sz="2400" b="1" dirty="0">
                <a:solidFill>
                  <a:srgbClr val="000000"/>
                </a:solidFill>
                <a:effectLst/>
                <a:ea typeface="Calibri" panose="020F0502020204030204" pitchFamily="34" charset="0"/>
              </a:rPr>
              <a:t>:	 The dust returns to the earth as it was, and the breath</a:t>
            </a:r>
            <a:r>
              <a:rPr lang="en-GB" sz="2400" b="1" baseline="30000" dirty="0">
                <a:solidFill>
                  <a:srgbClr val="000000"/>
                </a:solidFill>
                <a:ea typeface="Calibri" panose="020F0502020204030204" pitchFamily="34" charset="0"/>
              </a:rPr>
              <a:t> </a:t>
            </a:r>
            <a:r>
              <a:rPr lang="en-GB" sz="2400" b="1" dirty="0">
                <a:solidFill>
                  <a:srgbClr val="000000"/>
                </a:solidFill>
                <a:effectLst/>
                <a:ea typeface="Calibri" panose="020F0502020204030204" pitchFamily="34" charset="0"/>
              </a:rPr>
              <a:t>returns to God who gave it.</a:t>
            </a:r>
          </a:p>
          <a:p>
            <a:pPr marL="0" indent="0">
              <a:lnSpc>
                <a:spcPct val="100000"/>
              </a:lnSpc>
              <a:spcBef>
                <a:spcPts val="0"/>
              </a:spcBef>
              <a:buNone/>
            </a:pPr>
            <a:r>
              <a:rPr lang="en-GB" sz="2400" b="1" dirty="0">
                <a:solidFill>
                  <a:srgbClr val="000000"/>
                </a:solidFill>
                <a:effectLst/>
                <a:ea typeface="Calibri" panose="020F0502020204030204" pitchFamily="34" charset="0"/>
              </a:rPr>
              <a:t>Vanity of vanities, says the Teacher;</a:t>
            </a:r>
            <a:r>
              <a:rPr lang="en-GB" sz="2400" b="1" baseline="30000" dirty="0">
                <a:solidFill>
                  <a:srgbClr val="000000"/>
                </a:solidFill>
                <a:ea typeface="Calibri" panose="020F0502020204030204" pitchFamily="34" charset="0"/>
              </a:rPr>
              <a:t> </a:t>
            </a:r>
            <a:r>
              <a:rPr lang="en-GB" sz="2400" b="1" dirty="0">
                <a:solidFill>
                  <a:srgbClr val="000000"/>
                </a:solidFill>
                <a:effectLst/>
                <a:ea typeface="Calibri" panose="020F0502020204030204" pitchFamily="34" charset="0"/>
              </a:rPr>
              <a:t>all is vanity.</a:t>
            </a:r>
          </a:p>
          <a:p>
            <a:pPr marL="0" indent="0">
              <a:buNone/>
            </a:pPr>
            <a:endParaRPr lang="en-GB" sz="2400" b="1" dirty="0">
              <a:solidFill>
                <a:srgbClr val="000000"/>
              </a:solidFill>
              <a:effectLst/>
              <a:ea typeface="Calibri" panose="020F0502020204030204" pitchFamily="34" charset="0"/>
            </a:endParaRPr>
          </a:p>
          <a:p>
            <a:pPr marL="0" indent="0">
              <a:lnSpc>
                <a:spcPct val="100000"/>
              </a:lnSpc>
              <a:spcBef>
                <a:spcPts val="0"/>
              </a:spcBef>
              <a:buNone/>
            </a:pPr>
            <a:r>
              <a:rPr lang="en-GB" sz="2400" b="1" dirty="0" err="1">
                <a:solidFill>
                  <a:srgbClr val="000000"/>
                </a:solidFill>
                <a:effectLst/>
                <a:ea typeface="Calibri" panose="020F0502020204030204" pitchFamily="34" charset="0"/>
              </a:rPr>
              <a:t>CJB</a:t>
            </a:r>
            <a:r>
              <a:rPr lang="en-GB" sz="2400" b="1" dirty="0">
                <a:solidFill>
                  <a:srgbClr val="000000"/>
                </a:solidFill>
                <a:effectLst/>
                <a:ea typeface="Calibri" panose="020F0502020204030204" pitchFamily="34" charset="0"/>
              </a:rPr>
              <a:t>:</a:t>
            </a:r>
            <a:r>
              <a:rPr lang="en-GB" sz="2400" b="1" dirty="0">
                <a:solidFill>
                  <a:srgbClr val="000000"/>
                </a:solidFill>
                <a:ea typeface="Calibri" panose="020F0502020204030204" pitchFamily="34" charset="0"/>
              </a:rPr>
              <a:t>	Th</a:t>
            </a:r>
            <a:r>
              <a:rPr lang="en-GB" sz="2400" b="1" dirty="0">
                <a:solidFill>
                  <a:srgbClr val="000000"/>
                </a:solidFill>
                <a:effectLst/>
                <a:ea typeface="Calibri" panose="020F0502020204030204" pitchFamily="34" charset="0"/>
              </a:rPr>
              <a:t>e dust returns to earth, as it was, and the spirit returns to God, who gave it. </a:t>
            </a:r>
          </a:p>
          <a:p>
            <a:pPr marL="0" indent="0">
              <a:lnSpc>
                <a:spcPct val="100000"/>
              </a:lnSpc>
              <a:spcBef>
                <a:spcPts val="0"/>
              </a:spcBef>
              <a:buNone/>
            </a:pPr>
            <a:r>
              <a:rPr lang="en-GB" sz="2400" b="1" dirty="0">
                <a:solidFill>
                  <a:srgbClr val="000000"/>
                </a:solidFill>
                <a:effectLst/>
                <a:ea typeface="Calibri" panose="020F0502020204030204" pitchFamily="34" charset="0"/>
              </a:rPr>
              <a:t>Pointless! Meaningless! says Kohelet, Nothing matters at all!</a:t>
            </a:r>
          </a:p>
          <a:p>
            <a:pPr marL="0" indent="0">
              <a:lnSpc>
                <a:spcPct val="100000"/>
              </a:lnSpc>
              <a:spcBef>
                <a:spcPts val="0"/>
              </a:spcBef>
              <a:buNone/>
            </a:pPr>
            <a:endParaRPr lang="en-GB" sz="2400" b="1" dirty="0">
              <a:effectLst/>
              <a:ea typeface="Calibri" panose="020F0502020204030204" pitchFamily="34" charset="0"/>
              <a:cs typeface="Times New Roman" panose="02020603050405020304" pitchFamily="18" charset="0"/>
            </a:endParaRPr>
          </a:p>
          <a:p>
            <a:pPr marL="0" indent="0">
              <a:lnSpc>
                <a:spcPct val="100000"/>
              </a:lnSpc>
              <a:spcBef>
                <a:spcPts val="0"/>
              </a:spcBef>
              <a:buNone/>
            </a:pPr>
            <a:endParaRPr lang="en-GB" sz="2400" b="1" dirty="0">
              <a:effectLst/>
              <a:ea typeface="Calibri" panose="020F0502020204030204" pitchFamily="34" charset="0"/>
              <a:cs typeface="Times New Roman" panose="02020603050405020304" pitchFamily="18" charset="0"/>
            </a:endParaRPr>
          </a:p>
          <a:p>
            <a:pPr marL="0" indent="0">
              <a:lnSpc>
                <a:spcPct val="100000"/>
              </a:lnSpc>
              <a:buNone/>
            </a:pPr>
            <a:r>
              <a:rPr lang="he-IL" b="1" dirty="0"/>
              <a:t>הֲבֵ֤ל </a:t>
            </a:r>
            <a:r>
              <a:rPr lang="en-GB" b="1" dirty="0"/>
              <a:t>   </a:t>
            </a:r>
            <a:r>
              <a:rPr lang="en-GB" sz="2400" b="1" dirty="0" err="1"/>
              <a:t>hā·ḇel</a:t>
            </a:r>
            <a:endParaRPr lang="en-GB" sz="2400" b="1" dirty="0">
              <a:ea typeface="Calibri" panose="020F0502020204030204" pitchFamily="34" charset="0"/>
              <a:cs typeface="Times New Roman" panose="02020603050405020304" pitchFamily="18" charset="0"/>
            </a:endParaRPr>
          </a:p>
          <a:p>
            <a:pPr marL="0" indent="0">
              <a:lnSpc>
                <a:spcPct val="100000"/>
              </a:lnSpc>
              <a:spcBef>
                <a:spcPts val="0"/>
              </a:spcBef>
              <a:buNone/>
            </a:pPr>
            <a:r>
              <a:rPr lang="en-GB" sz="2400" b="1" dirty="0">
                <a:effectLst/>
                <a:ea typeface="Calibri" panose="020F0502020204030204" pitchFamily="34" charset="0"/>
                <a:cs typeface="Times New Roman" panose="02020603050405020304" pitchFamily="18" charset="0"/>
              </a:rPr>
              <a:t>	breath, vapour, worthless, futile, ephemeral, </a:t>
            </a:r>
          </a:p>
          <a:p>
            <a:pPr marL="0" indent="0">
              <a:lnSpc>
                <a:spcPct val="100000"/>
              </a:lnSpc>
              <a:spcBef>
                <a:spcPts val="0"/>
              </a:spcBef>
              <a:buNone/>
            </a:pPr>
            <a:r>
              <a:rPr lang="en-GB" sz="2400" b="1" dirty="0">
                <a:ea typeface="Calibri" panose="020F0502020204030204" pitchFamily="34" charset="0"/>
                <a:cs typeface="Times New Roman" panose="02020603050405020304" pitchFamily="18" charset="0"/>
              </a:rPr>
              <a:t>	</a:t>
            </a:r>
            <a:r>
              <a:rPr lang="en-GB" sz="2400" b="1" dirty="0">
                <a:effectLst/>
                <a:ea typeface="Calibri" panose="020F0502020204030204" pitchFamily="34" charset="0"/>
                <a:cs typeface="Times New Roman" panose="02020603050405020304" pitchFamily="18" charset="0"/>
              </a:rPr>
              <a:t>fleeting, absurd, senseless, irrational, a violation</a:t>
            </a:r>
          </a:p>
          <a:p>
            <a:pPr marL="0" indent="0">
              <a:lnSpc>
                <a:spcPct val="100000"/>
              </a:lnSpc>
              <a:spcBef>
                <a:spcPts val="0"/>
              </a:spcBef>
              <a:buNone/>
            </a:pPr>
            <a:r>
              <a:rPr lang="en-GB" sz="2400" b="1" dirty="0">
                <a:ea typeface="Calibri" panose="020F0502020204030204" pitchFamily="34" charset="0"/>
                <a:cs typeface="Times New Roman" panose="02020603050405020304" pitchFamily="18" charset="0"/>
              </a:rPr>
              <a:t>	</a:t>
            </a:r>
            <a:r>
              <a:rPr lang="en-GB" sz="2400" b="1" dirty="0">
                <a:effectLst/>
                <a:ea typeface="Calibri" panose="020F0502020204030204" pitchFamily="34" charset="0"/>
                <a:cs typeface="Times New Roman" panose="02020603050405020304" pitchFamily="18" charset="0"/>
              </a:rPr>
              <a:t>of reason, incomprehensible</a:t>
            </a:r>
            <a:endParaRPr lang="en-GB" sz="2400" b="1" dirty="0"/>
          </a:p>
        </p:txBody>
      </p:sp>
    </p:spTree>
    <p:extLst>
      <p:ext uri="{BB962C8B-B14F-4D97-AF65-F5344CB8AC3E}">
        <p14:creationId xmlns:p14="http://schemas.microsoft.com/office/powerpoint/2010/main" val="2101838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3366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528D43-8370-4AA8-8F90-A0FDBC31FD26}"/>
              </a:ext>
            </a:extLst>
          </p:cNvPr>
          <p:cNvSpPr>
            <a:spLocks noGrp="1"/>
          </p:cNvSpPr>
          <p:nvPr>
            <p:ph idx="1"/>
          </p:nvPr>
        </p:nvSpPr>
        <p:spPr>
          <a:xfrm>
            <a:off x="628650" y="852256"/>
            <a:ext cx="7886700" cy="5324707"/>
          </a:xfrm>
        </p:spPr>
        <p:txBody>
          <a:bodyPr/>
          <a:lstStyle/>
          <a:p>
            <a:pPr marL="0" indent="0">
              <a:buNone/>
            </a:pPr>
            <a:r>
              <a:rPr lang="en-GB" b="1" dirty="0" err="1"/>
              <a:t>Sheol</a:t>
            </a:r>
            <a:r>
              <a:rPr lang="en-GB" b="1" dirty="0"/>
              <a:t>  (the “underworld”)</a:t>
            </a:r>
          </a:p>
          <a:p>
            <a:pPr marL="0" indent="0">
              <a:buNone/>
            </a:pPr>
            <a:endParaRPr lang="en-GB" b="1" dirty="0"/>
          </a:p>
          <a:p>
            <a:pPr marL="0" indent="0">
              <a:buNone/>
            </a:pPr>
            <a:r>
              <a:rPr lang="en-GB" b="1" dirty="0">
                <a:solidFill>
                  <a:srgbClr val="000000"/>
                </a:solidFill>
                <a:effectLst/>
                <a:latin typeface="Calibri" panose="020F0502020204030204" pitchFamily="34" charset="0"/>
                <a:ea typeface="Calibri" panose="020F0502020204030204" pitchFamily="34" charset="0"/>
              </a:rPr>
              <a:t>9:5, 10</a:t>
            </a:r>
            <a:r>
              <a:rPr lang="en-GB" b="1" dirty="0">
                <a:solidFill>
                  <a:srgbClr val="000000"/>
                </a:solidFill>
                <a:latin typeface="Calibri" panose="020F0502020204030204" pitchFamily="34" charset="0"/>
                <a:ea typeface="Calibri" panose="020F0502020204030204" pitchFamily="34" charset="0"/>
              </a:rPr>
              <a:t>	</a:t>
            </a:r>
            <a:r>
              <a:rPr lang="en-GB" b="1" dirty="0">
                <a:solidFill>
                  <a:srgbClr val="000000"/>
                </a:solidFill>
                <a:effectLst/>
                <a:latin typeface="Calibri" panose="020F0502020204030204" pitchFamily="34" charset="0"/>
                <a:ea typeface="Calibri" panose="020F0502020204030204" pitchFamily="34" charset="0"/>
              </a:rPr>
              <a:t>For the living know that they will die, but the dead know nothing; there is no longer any reward for them, because all memory of them is lost . . . Whatever task comes your way to do, do it with all your strength; because in </a:t>
            </a:r>
            <a:r>
              <a:rPr lang="en-GB" b="1" dirty="0" err="1">
                <a:solidFill>
                  <a:srgbClr val="000000"/>
                </a:solidFill>
                <a:effectLst/>
                <a:latin typeface="Calibri" panose="020F0502020204030204" pitchFamily="34" charset="0"/>
                <a:ea typeface="Calibri" panose="020F0502020204030204" pitchFamily="34" charset="0"/>
              </a:rPr>
              <a:t>Sheol</a:t>
            </a:r>
            <a:r>
              <a:rPr lang="en-GB" b="1" dirty="0">
                <a:solidFill>
                  <a:srgbClr val="000000"/>
                </a:solidFill>
                <a:effectLst/>
                <a:latin typeface="Calibri" panose="020F0502020204030204" pitchFamily="34" charset="0"/>
                <a:ea typeface="Calibri" panose="020F0502020204030204" pitchFamily="34" charset="0"/>
              </a:rPr>
              <a:t>, where you will go, there is neither working nor planning, neither knowledge nor wisdom.</a:t>
            </a:r>
            <a:endParaRPr lang="en-GB" b="1" dirty="0"/>
          </a:p>
        </p:txBody>
      </p:sp>
    </p:spTree>
    <p:extLst>
      <p:ext uri="{BB962C8B-B14F-4D97-AF65-F5344CB8AC3E}">
        <p14:creationId xmlns:p14="http://schemas.microsoft.com/office/powerpoint/2010/main" val="1501160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528D43-8370-4AA8-8F90-A0FDBC31FD26}"/>
              </a:ext>
            </a:extLst>
          </p:cNvPr>
          <p:cNvSpPr>
            <a:spLocks noGrp="1"/>
          </p:cNvSpPr>
          <p:nvPr>
            <p:ph idx="1"/>
          </p:nvPr>
        </p:nvSpPr>
        <p:spPr>
          <a:xfrm>
            <a:off x="628650" y="852256"/>
            <a:ext cx="7886700" cy="5324707"/>
          </a:xfrm>
        </p:spPr>
        <p:txBody>
          <a:bodyPr/>
          <a:lstStyle/>
          <a:p>
            <a:pPr marL="0" indent="0">
              <a:buNone/>
            </a:pPr>
            <a:r>
              <a:rPr lang="en-GB" b="1" dirty="0" err="1"/>
              <a:t>Sheol</a:t>
            </a:r>
            <a:r>
              <a:rPr lang="en-GB" b="1" dirty="0"/>
              <a:t>  (the “underworld”)</a:t>
            </a:r>
          </a:p>
          <a:p>
            <a:pPr marL="0" indent="0">
              <a:buNone/>
            </a:pPr>
            <a:endParaRPr lang="en-GB" b="1" dirty="0"/>
          </a:p>
          <a:p>
            <a:pPr marL="0" indent="0">
              <a:buNone/>
            </a:pPr>
            <a:r>
              <a:rPr lang="en-GB" b="1" dirty="0"/>
              <a:t>In Hebrew thought </a:t>
            </a:r>
            <a:r>
              <a:rPr lang="en-GB" b="1" dirty="0" err="1"/>
              <a:t>Sheol</a:t>
            </a:r>
            <a:r>
              <a:rPr lang="en-GB" b="1" dirty="0"/>
              <a:t> was</a:t>
            </a:r>
          </a:p>
          <a:p>
            <a:pPr marL="0" indent="0" algn="ctr">
              <a:buNone/>
            </a:pPr>
            <a:r>
              <a:rPr lang="en-GB" b="1" dirty="0"/>
              <a:t>“A dreary realm of darkness, </a:t>
            </a:r>
          </a:p>
          <a:p>
            <a:pPr marL="0" indent="0" algn="ctr">
              <a:buNone/>
            </a:pPr>
            <a:r>
              <a:rPr lang="en-GB" b="1" dirty="0"/>
              <a:t>inertia and eternal sleep”</a:t>
            </a:r>
          </a:p>
          <a:p>
            <a:pPr marL="0" indent="0">
              <a:buNone/>
            </a:pPr>
            <a:r>
              <a:rPr lang="en-GB" b="1" dirty="0"/>
              <a:t>	</a:t>
            </a:r>
            <a:r>
              <a:rPr lang="en-GB" sz="2000" b="1" dirty="0"/>
              <a:t>- Jewish Publication Society commentary on Ecclesiastes, p 64</a:t>
            </a:r>
          </a:p>
          <a:p>
            <a:pPr marL="0" indent="0">
              <a:buNone/>
            </a:pPr>
            <a:endParaRPr lang="en-GB" sz="2000" b="1" dirty="0"/>
          </a:p>
          <a:p>
            <a:pPr marL="0" indent="0">
              <a:buNone/>
            </a:pPr>
            <a:r>
              <a:rPr lang="en-GB" sz="2000" b="1" dirty="0"/>
              <a:t>63 refs to </a:t>
            </a:r>
            <a:r>
              <a:rPr lang="en-GB" sz="2000" b="1" dirty="0" err="1"/>
              <a:t>Sheol</a:t>
            </a:r>
            <a:r>
              <a:rPr lang="en-GB" sz="2000" b="1" dirty="0"/>
              <a:t> in the HB/OT:</a:t>
            </a:r>
          </a:p>
          <a:p>
            <a:pPr marL="0" indent="0">
              <a:buNone/>
            </a:pPr>
            <a:r>
              <a:rPr lang="en-GB" sz="1800" b="1" strike="noStrike" dirty="0">
                <a:effectLst/>
                <a:ea typeface="Times New Roman" panose="02020603050405020304" pitchFamily="18" charset="0"/>
                <a:hlinkClick r:id="rId2">
                  <a:extLst>
                    <a:ext uri="{A12FA001-AC4F-418D-AE19-62706E023703}">
                      <ahyp:hlinkClr xmlns:ahyp="http://schemas.microsoft.com/office/drawing/2018/hyperlinkcolor" val="tx"/>
                    </a:ext>
                  </a:extLst>
                </a:hlinkClick>
              </a:rPr>
              <a:t>Genesis (4</a:t>
            </a:r>
            <a:r>
              <a:rPr lang="en-GB" sz="1800" b="1" u="sng" strike="noStrike" dirty="0">
                <a:effectLst/>
                <a:ea typeface="Times New Roman" panose="02020603050405020304" pitchFamily="18" charset="0"/>
                <a:hlinkClick r:id="rId2">
                  <a:extLst>
                    <a:ext uri="{A12FA001-AC4F-418D-AE19-62706E023703}">
                      <ahyp:hlinkClr xmlns:ahyp="http://schemas.microsoft.com/office/drawing/2018/hyperlinkcolor" val="tx"/>
                    </a:ext>
                  </a:extLst>
                </a:hlinkClick>
              </a:rPr>
              <a:t>)</a:t>
            </a:r>
            <a:r>
              <a:rPr lang="en-GB" sz="1800" b="1" u="sng" dirty="0">
                <a:effectLst/>
                <a:ea typeface="Times New Roman" panose="02020603050405020304" pitchFamily="18" charset="0"/>
              </a:rPr>
              <a:t> Numbers (2) </a:t>
            </a:r>
            <a:r>
              <a:rPr lang="en-GB" sz="1800" b="1" strike="noStrike" dirty="0">
                <a:effectLst/>
                <a:ea typeface="Times New Roman" panose="02020603050405020304" pitchFamily="18" charset="0"/>
                <a:hlinkClick r:id="rId3">
                  <a:extLst>
                    <a:ext uri="{A12FA001-AC4F-418D-AE19-62706E023703}">
                      <ahyp:hlinkClr xmlns:ahyp="http://schemas.microsoft.com/office/drawing/2018/hyperlinkcolor" val="tx"/>
                    </a:ext>
                  </a:extLst>
                </a:hlinkClick>
              </a:rPr>
              <a:t>Deuteronomy (1)</a:t>
            </a:r>
            <a:r>
              <a:rPr lang="en-GB" sz="1800" b="1" dirty="0">
                <a:effectLst/>
                <a:ea typeface="Times New Roman" panose="02020603050405020304" pitchFamily="18" charset="0"/>
              </a:rPr>
              <a:t> </a:t>
            </a:r>
            <a:r>
              <a:rPr lang="en-GB" sz="1800" b="1" strike="noStrike" dirty="0">
                <a:effectLst/>
                <a:ea typeface="Times New Roman" panose="02020603050405020304" pitchFamily="18" charset="0"/>
                <a:hlinkClick r:id="rId4">
                  <a:extLst>
                    <a:ext uri="{A12FA001-AC4F-418D-AE19-62706E023703}">
                      <ahyp:hlinkClr xmlns:ahyp="http://schemas.microsoft.com/office/drawing/2018/hyperlinkcolor" val="tx"/>
                    </a:ext>
                  </a:extLst>
                </a:hlinkClick>
              </a:rPr>
              <a:t>1 Samuel (1)</a:t>
            </a:r>
            <a:r>
              <a:rPr lang="en-GB" sz="1800" b="1" dirty="0">
                <a:effectLst/>
                <a:ea typeface="Times New Roman" panose="02020603050405020304" pitchFamily="18" charset="0"/>
              </a:rPr>
              <a:t> </a:t>
            </a:r>
            <a:r>
              <a:rPr lang="en-GB" sz="1800" b="1" strike="noStrike" dirty="0">
                <a:effectLst/>
                <a:ea typeface="Times New Roman" panose="02020603050405020304" pitchFamily="18" charset="0"/>
                <a:hlinkClick r:id="rId5">
                  <a:extLst>
                    <a:ext uri="{A12FA001-AC4F-418D-AE19-62706E023703}">
                      <ahyp:hlinkClr xmlns:ahyp="http://schemas.microsoft.com/office/drawing/2018/hyperlinkcolor" val="tx"/>
                    </a:ext>
                  </a:extLst>
                </a:hlinkClick>
              </a:rPr>
              <a:t>2 Samuel (1)</a:t>
            </a:r>
            <a:r>
              <a:rPr lang="en-GB" sz="1800" b="1" dirty="0">
                <a:effectLst/>
                <a:ea typeface="Times New Roman" panose="02020603050405020304" pitchFamily="18" charset="0"/>
              </a:rPr>
              <a:t> </a:t>
            </a:r>
            <a:r>
              <a:rPr lang="en-GB" sz="1800" b="1" strike="noStrike" dirty="0">
                <a:effectLst/>
                <a:ea typeface="Times New Roman" panose="02020603050405020304" pitchFamily="18" charset="0"/>
                <a:hlinkClick r:id="rId6">
                  <a:extLst>
                    <a:ext uri="{A12FA001-AC4F-418D-AE19-62706E023703}">
                      <ahyp:hlinkClr xmlns:ahyp="http://schemas.microsoft.com/office/drawing/2018/hyperlinkcolor" val="tx"/>
                    </a:ext>
                  </a:extLst>
                </a:hlinkClick>
              </a:rPr>
              <a:t>1 Kings (2)</a:t>
            </a:r>
            <a:r>
              <a:rPr lang="en-GB" sz="1800" b="1" dirty="0">
                <a:effectLst/>
                <a:ea typeface="Times New Roman" panose="02020603050405020304" pitchFamily="18" charset="0"/>
              </a:rPr>
              <a:t> </a:t>
            </a:r>
            <a:r>
              <a:rPr lang="en-GB" sz="1800" b="1" strike="noStrike" dirty="0">
                <a:effectLst/>
                <a:ea typeface="Times New Roman" panose="02020603050405020304" pitchFamily="18" charset="0"/>
                <a:hlinkClick r:id="rId7">
                  <a:extLst>
                    <a:ext uri="{A12FA001-AC4F-418D-AE19-62706E023703}">
                      <ahyp:hlinkClr xmlns:ahyp="http://schemas.microsoft.com/office/drawing/2018/hyperlinkcolor" val="tx"/>
                    </a:ext>
                  </a:extLst>
                </a:hlinkClick>
              </a:rPr>
              <a:t>Job (8)</a:t>
            </a:r>
            <a:r>
              <a:rPr lang="en-GB" sz="1800" b="1" dirty="0">
                <a:effectLst/>
                <a:ea typeface="Times New Roman" panose="02020603050405020304" pitchFamily="18" charset="0"/>
              </a:rPr>
              <a:t> </a:t>
            </a:r>
            <a:r>
              <a:rPr lang="en-GB" sz="1800" b="1" strike="noStrike" dirty="0">
                <a:effectLst/>
                <a:ea typeface="Times New Roman" panose="02020603050405020304" pitchFamily="18" charset="0"/>
                <a:hlinkClick r:id="rId8">
                  <a:extLst>
                    <a:ext uri="{A12FA001-AC4F-418D-AE19-62706E023703}">
                      <ahyp:hlinkClr xmlns:ahyp="http://schemas.microsoft.com/office/drawing/2018/hyperlinkcolor" val="tx"/>
                    </a:ext>
                  </a:extLst>
                </a:hlinkClick>
              </a:rPr>
              <a:t>Psalm (15)</a:t>
            </a:r>
            <a:r>
              <a:rPr lang="en-GB" sz="1800" b="1" dirty="0">
                <a:effectLst/>
                <a:ea typeface="Times New Roman" panose="02020603050405020304" pitchFamily="18" charset="0"/>
              </a:rPr>
              <a:t> </a:t>
            </a:r>
            <a:r>
              <a:rPr lang="en-GB" sz="1800" b="1" strike="noStrike" dirty="0">
                <a:effectLst/>
                <a:ea typeface="Times New Roman" panose="02020603050405020304" pitchFamily="18" charset="0"/>
                <a:hlinkClick r:id="rId9">
                  <a:extLst>
                    <a:ext uri="{A12FA001-AC4F-418D-AE19-62706E023703}">
                      <ahyp:hlinkClr xmlns:ahyp="http://schemas.microsoft.com/office/drawing/2018/hyperlinkcolor" val="tx"/>
                    </a:ext>
                  </a:extLst>
                </a:hlinkClick>
              </a:rPr>
              <a:t>Proverbs (9)</a:t>
            </a:r>
            <a:r>
              <a:rPr lang="en-GB" sz="1800" b="1" dirty="0">
                <a:effectLst/>
                <a:ea typeface="Times New Roman" panose="02020603050405020304" pitchFamily="18" charset="0"/>
              </a:rPr>
              <a:t> </a:t>
            </a:r>
            <a:r>
              <a:rPr lang="en-GB" sz="1800" b="1" strike="noStrike" dirty="0">
                <a:effectLst/>
                <a:ea typeface="Times New Roman" panose="02020603050405020304" pitchFamily="18" charset="0"/>
                <a:hlinkClick r:id="rId10">
                  <a:extLst>
                    <a:ext uri="{A12FA001-AC4F-418D-AE19-62706E023703}">
                      <ahyp:hlinkClr xmlns:ahyp="http://schemas.microsoft.com/office/drawing/2018/hyperlinkcolor" val="tx"/>
                    </a:ext>
                  </a:extLst>
                </a:hlinkClick>
              </a:rPr>
              <a:t>Ecclesiastes (1)</a:t>
            </a:r>
            <a:r>
              <a:rPr lang="en-GB" sz="1800" b="1" dirty="0">
                <a:effectLst/>
                <a:ea typeface="Times New Roman" panose="02020603050405020304" pitchFamily="18" charset="0"/>
              </a:rPr>
              <a:t> </a:t>
            </a:r>
            <a:r>
              <a:rPr lang="en-GB" sz="1800" b="1" strike="noStrike" dirty="0">
                <a:effectLst/>
                <a:ea typeface="Times New Roman" panose="02020603050405020304" pitchFamily="18" charset="0"/>
                <a:hlinkClick r:id="rId11">
                  <a:extLst>
                    <a:ext uri="{A12FA001-AC4F-418D-AE19-62706E023703}">
                      <ahyp:hlinkClr xmlns:ahyp="http://schemas.microsoft.com/office/drawing/2018/hyperlinkcolor" val="tx"/>
                    </a:ext>
                  </a:extLst>
                </a:hlinkClick>
              </a:rPr>
              <a:t>Isaiah (10)</a:t>
            </a:r>
            <a:r>
              <a:rPr lang="en-GB" sz="1800" b="1" dirty="0">
                <a:effectLst/>
                <a:ea typeface="Times New Roman" panose="02020603050405020304" pitchFamily="18" charset="0"/>
              </a:rPr>
              <a:t> </a:t>
            </a:r>
            <a:r>
              <a:rPr lang="en-GB" sz="1800" b="1" strike="noStrike" dirty="0">
                <a:effectLst/>
                <a:ea typeface="Times New Roman" panose="02020603050405020304" pitchFamily="18" charset="0"/>
                <a:hlinkClick r:id="rId12">
                  <a:extLst>
                    <a:ext uri="{A12FA001-AC4F-418D-AE19-62706E023703}">
                      <ahyp:hlinkClr xmlns:ahyp="http://schemas.microsoft.com/office/drawing/2018/hyperlinkcolor" val="tx"/>
                    </a:ext>
                  </a:extLst>
                </a:hlinkClick>
              </a:rPr>
              <a:t>Ezekiel (5)</a:t>
            </a:r>
            <a:r>
              <a:rPr lang="en-GB" sz="1800" b="1" dirty="0">
                <a:effectLst/>
                <a:ea typeface="Times New Roman" panose="02020603050405020304" pitchFamily="18" charset="0"/>
              </a:rPr>
              <a:t> </a:t>
            </a:r>
            <a:r>
              <a:rPr lang="en-GB" sz="1800" b="1" strike="noStrike" dirty="0">
                <a:effectLst/>
                <a:ea typeface="Times New Roman" panose="02020603050405020304" pitchFamily="18" charset="0"/>
                <a:hlinkClick r:id="rId13">
                  <a:extLst>
                    <a:ext uri="{A12FA001-AC4F-418D-AE19-62706E023703}">
                      <ahyp:hlinkClr xmlns:ahyp="http://schemas.microsoft.com/office/drawing/2018/hyperlinkcolor" val="tx"/>
                    </a:ext>
                  </a:extLst>
                </a:hlinkClick>
              </a:rPr>
              <a:t>Hosea (1)</a:t>
            </a:r>
            <a:r>
              <a:rPr lang="en-GB" sz="1800" b="1" dirty="0">
                <a:effectLst/>
                <a:ea typeface="Times New Roman" panose="02020603050405020304" pitchFamily="18" charset="0"/>
              </a:rPr>
              <a:t> </a:t>
            </a:r>
            <a:r>
              <a:rPr lang="en-GB" sz="1800" b="1" strike="noStrike" dirty="0">
                <a:effectLst/>
                <a:ea typeface="Times New Roman" panose="02020603050405020304" pitchFamily="18" charset="0"/>
                <a:hlinkClick r:id="rId14">
                  <a:extLst>
                    <a:ext uri="{A12FA001-AC4F-418D-AE19-62706E023703}">
                      <ahyp:hlinkClr xmlns:ahyp="http://schemas.microsoft.com/office/drawing/2018/hyperlinkcolor" val="tx"/>
                    </a:ext>
                  </a:extLst>
                </a:hlinkClick>
              </a:rPr>
              <a:t>Amos (1)</a:t>
            </a:r>
            <a:r>
              <a:rPr lang="en-GB" sz="1800" b="1" dirty="0">
                <a:effectLst/>
                <a:ea typeface="Times New Roman" panose="02020603050405020304" pitchFamily="18" charset="0"/>
              </a:rPr>
              <a:t> </a:t>
            </a:r>
            <a:r>
              <a:rPr lang="en-GB" sz="1800" b="1" strike="noStrike" dirty="0">
                <a:effectLst/>
                <a:ea typeface="Times New Roman" panose="02020603050405020304" pitchFamily="18" charset="0"/>
                <a:hlinkClick r:id="rId15">
                  <a:extLst>
                    <a:ext uri="{A12FA001-AC4F-418D-AE19-62706E023703}">
                      <ahyp:hlinkClr xmlns:ahyp="http://schemas.microsoft.com/office/drawing/2018/hyperlinkcolor" val="tx"/>
                    </a:ext>
                  </a:extLst>
                </a:hlinkClick>
              </a:rPr>
              <a:t>Jonah (1)</a:t>
            </a:r>
            <a:r>
              <a:rPr lang="en-GB" sz="1800" b="1" dirty="0">
                <a:effectLst/>
                <a:ea typeface="Times New Roman" panose="02020603050405020304" pitchFamily="18" charset="0"/>
              </a:rPr>
              <a:t> </a:t>
            </a:r>
            <a:r>
              <a:rPr lang="en-GB" sz="1800" b="1" strike="noStrike" dirty="0">
                <a:effectLst/>
                <a:ea typeface="Times New Roman" panose="02020603050405020304" pitchFamily="18" charset="0"/>
                <a:hlinkClick r:id="rId16">
                  <a:extLst>
                    <a:ext uri="{A12FA001-AC4F-418D-AE19-62706E023703}">
                      <ahyp:hlinkClr xmlns:ahyp="http://schemas.microsoft.com/office/drawing/2018/hyperlinkcolor" val="tx"/>
                    </a:ext>
                  </a:extLst>
                </a:hlinkClick>
              </a:rPr>
              <a:t>Habakkuk (1)</a:t>
            </a:r>
            <a:endParaRPr lang="en-GB" sz="1800" b="1" strike="noStrike" dirty="0">
              <a:effectLst/>
              <a:ea typeface="Times New Roman" panose="02020603050405020304" pitchFamily="18" charset="0"/>
            </a:endParaRPr>
          </a:p>
          <a:p>
            <a:pPr marL="0" indent="0">
              <a:buNone/>
            </a:pPr>
            <a:r>
              <a:rPr lang="en-GB" sz="1800" b="1" dirty="0"/>
              <a:t>(These are listed on </a:t>
            </a:r>
            <a:r>
              <a:rPr lang="en-GB" sz="1800" b="1" dirty="0" err="1"/>
              <a:t>virtualvestry</a:t>
            </a:r>
            <a:r>
              <a:rPr lang="en-GB" sz="1800" b="1" dirty="0"/>
              <a:t> under week 16)</a:t>
            </a:r>
            <a:endParaRPr lang="en-GB" sz="2000" b="1" dirty="0"/>
          </a:p>
          <a:p>
            <a:pPr marL="0" indent="0">
              <a:buNone/>
            </a:pPr>
            <a:endParaRPr lang="en-GB" b="1" dirty="0"/>
          </a:p>
        </p:txBody>
      </p:sp>
    </p:spTree>
    <p:extLst>
      <p:ext uri="{BB962C8B-B14F-4D97-AF65-F5344CB8AC3E}">
        <p14:creationId xmlns:p14="http://schemas.microsoft.com/office/powerpoint/2010/main" val="27135289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6347</TotalTime>
  <Words>800</Words>
  <Application>Microsoft Office PowerPoint</Application>
  <PresentationFormat>On-screen Show (4:3)</PresentationFormat>
  <Paragraphs>55</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vt:lpstr>
      <vt:lpstr>Office Theme</vt:lpstr>
      <vt:lpstr>Week 16: Qohelet, Gibson and Nouwen on getting old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Keep  calm  and read Qohelet</dc:title>
  <dc:creator>Mike Lewis</dc:creator>
  <cp:lastModifiedBy>Mike Lewis</cp:lastModifiedBy>
  <cp:revision>2</cp:revision>
  <cp:lastPrinted>2021-02-12T17:39:23Z</cp:lastPrinted>
  <dcterms:created xsi:type="dcterms:W3CDTF">2021-02-08T11:22:14Z</dcterms:created>
  <dcterms:modified xsi:type="dcterms:W3CDTF">2021-02-20T07:46:05Z</dcterms:modified>
</cp:coreProperties>
</file>