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58" r:id="rId3"/>
    <p:sldId id="266" r:id="rId4"/>
    <p:sldId id="263" r:id="rId5"/>
    <p:sldId id="264" r:id="rId6"/>
    <p:sldId id="270" r:id="rId7"/>
    <p:sldId id="268" r:id="rId8"/>
    <p:sldId id="269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7E9"/>
    <a:srgbClr val="00FF00"/>
    <a:srgbClr val="0033CC"/>
    <a:srgbClr val="FF00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151327-E67D-440A-8CFB-FCDCC49A8B1B}" v="37" dt="2023-10-01T10:27:35.6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119" autoAdjust="0"/>
    <p:restoredTop sz="95612" autoAdjust="0"/>
  </p:normalViewPr>
  <p:slideViewPr>
    <p:cSldViewPr snapToGrid="0">
      <p:cViewPr varScale="1">
        <p:scale>
          <a:sx n="82" d="100"/>
          <a:sy n="82" d="100"/>
        </p:scale>
        <p:origin x="1958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Lewis" userId="c18a8c299dca77cd" providerId="LiveId" clId="{23151327-E67D-440A-8CFB-FCDCC49A8B1B}"/>
    <pc:docChg chg="undo custSel addSld delSld modSld sldOrd">
      <pc:chgData name="Mike Lewis" userId="c18a8c299dca77cd" providerId="LiveId" clId="{23151327-E67D-440A-8CFB-FCDCC49A8B1B}" dt="2023-10-01T11:07:00.195" v="3355" actId="20577"/>
      <pc:docMkLst>
        <pc:docMk/>
      </pc:docMkLst>
      <pc:sldChg chg="addSp delSp modSp mod ord">
        <pc:chgData name="Mike Lewis" userId="c18a8c299dca77cd" providerId="LiveId" clId="{23151327-E67D-440A-8CFB-FCDCC49A8B1B}" dt="2023-09-26T10:14:07.834" v="1656"/>
        <pc:sldMkLst>
          <pc:docMk/>
          <pc:sldMk cId="3558681590" sldId="258"/>
        </pc:sldMkLst>
        <pc:spChg chg="mod">
          <ac:chgData name="Mike Lewis" userId="c18a8c299dca77cd" providerId="LiveId" clId="{23151327-E67D-440A-8CFB-FCDCC49A8B1B}" dt="2023-09-26T08:33:41.850" v="4" actId="20577"/>
          <ac:spMkLst>
            <pc:docMk/>
            <pc:sldMk cId="3558681590" sldId="258"/>
            <ac:spMk id="2" creationId="{9A5AF10C-64D0-4E83-EE39-D7C3FE8CEFE4}"/>
          </ac:spMkLst>
        </pc:spChg>
        <pc:spChg chg="mod">
          <ac:chgData name="Mike Lewis" userId="c18a8c299dca77cd" providerId="LiveId" clId="{23151327-E67D-440A-8CFB-FCDCC49A8B1B}" dt="2023-09-26T09:09:40.010" v="72" actId="20577"/>
          <ac:spMkLst>
            <pc:docMk/>
            <pc:sldMk cId="3558681590" sldId="258"/>
            <ac:spMk id="3" creationId="{DD923D96-57A3-A2EF-D539-6FDFE967EAE4}"/>
          </ac:spMkLst>
        </pc:spChg>
        <pc:spChg chg="del">
          <ac:chgData name="Mike Lewis" userId="c18a8c299dca77cd" providerId="LiveId" clId="{23151327-E67D-440A-8CFB-FCDCC49A8B1B}" dt="2023-09-26T08:34:10.990" v="15" actId="478"/>
          <ac:spMkLst>
            <pc:docMk/>
            <pc:sldMk cId="3558681590" sldId="258"/>
            <ac:spMk id="5" creationId="{7F5D2D99-C9FB-8108-B6A3-CFE3250539D7}"/>
          </ac:spMkLst>
        </pc:spChg>
        <pc:spChg chg="del">
          <ac:chgData name="Mike Lewis" userId="c18a8c299dca77cd" providerId="LiveId" clId="{23151327-E67D-440A-8CFB-FCDCC49A8B1B}" dt="2023-09-26T08:34:12.693" v="16" actId="478"/>
          <ac:spMkLst>
            <pc:docMk/>
            <pc:sldMk cId="3558681590" sldId="258"/>
            <ac:spMk id="7" creationId="{7A0C971C-395E-C560-6EFA-4FE8966A6342}"/>
          </ac:spMkLst>
        </pc:spChg>
        <pc:spChg chg="del">
          <ac:chgData name="Mike Lewis" userId="c18a8c299dca77cd" providerId="LiveId" clId="{23151327-E67D-440A-8CFB-FCDCC49A8B1B}" dt="2023-09-26T08:34:08.803" v="13" actId="478"/>
          <ac:spMkLst>
            <pc:docMk/>
            <pc:sldMk cId="3558681590" sldId="258"/>
            <ac:spMk id="8" creationId="{E1A63013-5802-B5FE-F30F-C7E80BBC4E03}"/>
          </ac:spMkLst>
        </pc:spChg>
        <pc:spChg chg="del">
          <ac:chgData name="Mike Lewis" userId="c18a8c299dca77cd" providerId="LiveId" clId="{23151327-E67D-440A-8CFB-FCDCC49A8B1B}" dt="2023-09-26T08:34:09.631" v="14" actId="478"/>
          <ac:spMkLst>
            <pc:docMk/>
            <pc:sldMk cId="3558681590" sldId="258"/>
            <ac:spMk id="9" creationId="{6D3FA13B-A346-8C77-DAFB-AEB2BDFAB4BE}"/>
          </ac:spMkLst>
        </pc:spChg>
        <pc:spChg chg="del">
          <ac:chgData name="Mike Lewis" userId="c18a8c299dca77cd" providerId="LiveId" clId="{23151327-E67D-440A-8CFB-FCDCC49A8B1B}" dt="2023-09-26T08:34:06.928" v="11" actId="478"/>
          <ac:spMkLst>
            <pc:docMk/>
            <pc:sldMk cId="3558681590" sldId="258"/>
            <ac:spMk id="10" creationId="{1E5ABB81-50DD-3619-8C53-EBB2C11413EB}"/>
          </ac:spMkLst>
        </pc:spChg>
        <pc:spChg chg="del">
          <ac:chgData name="Mike Lewis" userId="c18a8c299dca77cd" providerId="LiveId" clId="{23151327-E67D-440A-8CFB-FCDCC49A8B1B}" dt="2023-09-26T08:34:03.898" v="8" actId="478"/>
          <ac:spMkLst>
            <pc:docMk/>
            <pc:sldMk cId="3558681590" sldId="258"/>
            <ac:spMk id="11" creationId="{64A129FE-C1FC-0233-FC2C-9BA7DE56F4D7}"/>
          </ac:spMkLst>
        </pc:spChg>
        <pc:spChg chg="del">
          <ac:chgData name="Mike Lewis" userId="c18a8c299dca77cd" providerId="LiveId" clId="{23151327-E67D-440A-8CFB-FCDCC49A8B1B}" dt="2023-09-26T08:34:02.757" v="7" actId="478"/>
          <ac:spMkLst>
            <pc:docMk/>
            <pc:sldMk cId="3558681590" sldId="258"/>
            <ac:spMk id="12" creationId="{0744D05C-2CF5-B4F0-BE46-2589438C88D2}"/>
          </ac:spMkLst>
        </pc:spChg>
        <pc:spChg chg="del">
          <ac:chgData name="Mike Lewis" userId="c18a8c299dca77cd" providerId="LiveId" clId="{23151327-E67D-440A-8CFB-FCDCC49A8B1B}" dt="2023-09-26T08:34:01.992" v="6" actId="478"/>
          <ac:spMkLst>
            <pc:docMk/>
            <pc:sldMk cId="3558681590" sldId="258"/>
            <ac:spMk id="13" creationId="{50202E5E-3CC4-550A-9D57-8E9A21B5B8CD}"/>
          </ac:spMkLst>
        </pc:spChg>
        <pc:spChg chg="del">
          <ac:chgData name="Mike Lewis" userId="c18a8c299dca77cd" providerId="LiveId" clId="{23151327-E67D-440A-8CFB-FCDCC49A8B1B}" dt="2023-09-26T08:34:05.538" v="9" actId="478"/>
          <ac:spMkLst>
            <pc:docMk/>
            <pc:sldMk cId="3558681590" sldId="258"/>
            <ac:spMk id="14" creationId="{1B4FC724-355B-D949-8D21-FE343B0BB74A}"/>
          </ac:spMkLst>
        </pc:spChg>
        <pc:spChg chg="del">
          <ac:chgData name="Mike Lewis" userId="c18a8c299dca77cd" providerId="LiveId" clId="{23151327-E67D-440A-8CFB-FCDCC49A8B1B}" dt="2023-09-26T08:34:06.194" v="10" actId="478"/>
          <ac:spMkLst>
            <pc:docMk/>
            <pc:sldMk cId="3558681590" sldId="258"/>
            <ac:spMk id="15" creationId="{F6878E9F-BB78-69AF-BC67-3F667456D463}"/>
          </ac:spMkLst>
        </pc:spChg>
        <pc:spChg chg="del">
          <ac:chgData name="Mike Lewis" userId="c18a8c299dca77cd" providerId="LiveId" clId="{23151327-E67D-440A-8CFB-FCDCC49A8B1B}" dt="2023-09-26T08:34:07.881" v="12" actId="478"/>
          <ac:spMkLst>
            <pc:docMk/>
            <pc:sldMk cId="3558681590" sldId="258"/>
            <ac:spMk id="16" creationId="{BC659921-F1ED-CD4B-10A3-7E512044556F}"/>
          </ac:spMkLst>
        </pc:spChg>
        <pc:spChg chg="del">
          <ac:chgData name="Mike Lewis" userId="c18a8c299dca77cd" providerId="LiveId" clId="{23151327-E67D-440A-8CFB-FCDCC49A8B1B}" dt="2023-09-26T09:06:14.025" v="36" actId="478"/>
          <ac:spMkLst>
            <pc:docMk/>
            <pc:sldMk cId="3558681590" sldId="258"/>
            <ac:spMk id="17" creationId="{78D81104-0D15-0115-90B0-33544873049C}"/>
          </ac:spMkLst>
        </pc:spChg>
        <pc:spChg chg="del">
          <ac:chgData name="Mike Lewis" userId="c18a8c299dca77cd" providerId="LiveId" clId="{23151327-E67D-440A-8CFB-FCDCC49A8B1B}" dt="2023-09-26T09:06:17.509" v="38" actId="478"/>
          <ac:spMkLst>
            <pc:docMk/>
            <pc:sldMk cId="3558681590" sldId="258"/>
            <ac:spMk id="21" creationId="{10844534-ACCE-9181-6D83-9E0F5A4E9245}"/>
          </ac:spMkLst>
        </pc:spChg>
        <pc:picChg chg="del">
          <ac:chgData name="Mike Lewis" userId="c18a8c299dca77cd" providerId="LiveId" clId="{23151327-E67D-440A-8CFB-FCDCC49A8B1B}" dt="2023-09-26T08:33:53.066" v="5" actId="478"/>
          <ac:picMkLst>
            <pc:docMk/>
            <pc:sldMk cId="3558681590" sldId="258"/>
            <ac:picMk id="6" creationId="{6184A78F-E9F0-B705-9AEE-F3D6812701A4}"/>
          </ac:picMkLst>
        </pc:picChg>
        <pc:picChg chg="add mod">
          <ac:chgData name="Mike Lewis" userId="c18a8c299dca77cd" providerId="LiveId" clId="{23151327-E67D-440A-8CFB-FCDCC49A8B1B}" dt="2023-09-26T09:03:08.409" v="20" actId="14100"/>
          <ac:picMkLst>
            <pc:docMk/>
            <pc:sldMk cId="3558681590" sldId="258"/>
            <ac:picMk id="18" creationId="{87C745E6-9589-97A3-F9D3-E091010EC952}"/>
          </ac:picMkLst>
        </pc:picChg>
        <pc:cxnChg chg="del">
          <ac:chgData name="Mike Lewis" userId="c18a8c299dca77cd" providerId="LiveId" clId="{23151327-E67D-440A-8CFB-FCDCC49A8B1B}" dt="2023-09-26T09:06:15.368" v="37" actId="478"/>
          <ac:cxnSpMkLst>
            <pc:docMk/>
            <pc:sldMk cId="3558681590" sldId="258"/>
            <ac:cxnSpMk id="19" creationId="{D5E3DB6F-5D28-6776-9003-FAFE06E3ADFD}"/>
          </ac:cxnSpMkLst>
        </pc:cxnChg>
      </pc:sldChg>
      <pc:sldChg chg="addSp delSp modSp del mod">
        <pc:chgData name="Mike Lewis" userId="c18a8c299dca77cd" providerId="LiveId" clId="{23151327-E67D-440A-8CFB-FCDCC49A8B1B}" dt="2023-09-26T09:55:34.064" v="1160" actId="47"/>
        <pc:sldMkLst>
          <pc:docMk/>
          <pc:sldMk cId="1089208109" sldId="262"/>
        </pc:sldMkLst>
        <pc:spChg chg="mod">
          <ac:chgData name="Mike Lewis" userId="c18a8c299dca77cd" providerId="LiveId" clId="{23151327-E67D-440A-8CFB-FCDCC49A8B1B}" dt="2023-09-26T09:21:34.299" v="198" actId="20577"/>
          <ac:spMkLst>
            <pc:docMk/>
            <pc:sldMk cId="1089208109" sldId="262"/>
            <ac:spMk id="2" creationId="{9A5AF10C-64D0-4E83-EE39-D7C3FE8CEFE4}"/>
          </ac:spMkLst>
        </pc:spChg>
        <pc:spChg chg="mod">
          <ac:chgData name="Mike Lewis" userId="c18a8c299dca77cd" providerId="LiveId" clId="{23151327-E67D-440A-8CFB-FCDCC49A8B1B}" dt="2023-09-26T09:22:18.773" v="204" actId="14100"/>
          <ac:spMkLst>
            <pc:docMk/>
            <pc:sldMk cId="1089208109" sldId="262"/>
            <ac:spMk id="3" creationId="{29D3CFB7-F933-9EF3-30B1-CB6FE6BDD059}"/>
          </ac:spMkLst>
        </pc:spChg>
        <pc:picChg chg="del">
          <ac:chgData name="Mike Lewis" userId="c18a8c299dca77cd" providerId="LiveId" clId="{23151327-E67D-440A-8CFB-FCDCC49A8B1B}" dt="2023-09-26T09:22:08.556" v="202" actId="478"/>
          <ac:picMkLst>
            <pc:docMk/>
            <pc:sldMk cId="1089208109" sldId="262"/>
            <ac:picMk id="5" creationId="{B828A6D7-5620-1CBB-B182-DAFD19F29DCA}"/>
          </ac:picMkLst>
        </pc:picChg>
        <pc:picChg chg="add mod">
          <ac:chgData name="Mike Lewis" userId="c18a8c299dca77cd" providerId="LiveId" clId="{23151327-E67D-440A-8CFB-FCDCC49A8B1B}" dt="2023-09-26T09:23:00.091" v="220" actId="207"/>
          <ac:picMkLst>
            <pc:docMk/>
            <pc:sldMk cId="1089208109" sldId="262"/>
            <ac:picMk id="7" creationId="{D681EF84-C0BD-B79C-548F-BBD4A9429722}"/>
          </ac:picMkLst>
        </pc:picChg>
      </pc:sldChg>
      <pc:sldChg chg="addSp delSp modSp add mod">
        <pc:chgData name="Mike Lewis" userId="c18a8c299dca77cd" providerId="LiveId" clId="{23151327-E67D-440A-8CFB-FCDCC49A8B1B}" dt="2023-09-26T10:26:33.498" v="1943" actId="115"/>
        <pc:sldMkLst>
          <pc:docMk/>
          <pc:sldMk cId="2897559080" sldId="263"/>
        </pc:sldMkLst>
        <pc:spChg chg="del">
          <ac:chgData name="Mike Lewis" userId="c18a8c299dca77cd" providerId="LiveId" clId="{23151327-E67D-440A-8CFB-FCDCC49A8B1B}" dt="2023-09-26T10:21:58.484" v="1892" actId="478"/>
          <ac:spMkLst>
            <pc:docMk/>
            <pc:sldMk cId="2897559080" sldId="263"/>
            <ac:spMk id="3" creationId="{DD923D96-57A3-A2EF-D539-6FDFE967EAE4}"/>
          </ac:spMkLst>
        </pc:spChg>
        <pc:spChg chg="add mod">
          <ac:chgData name="Mike Lewis" userId="c18a8c299dca77cd" providerId="LiveId" clId="{23151327-E67D-440A-8CFB-FCDCC49A8B1B}" dt="2023-09-26T09:20:50.801" v="187" actId="113"/>
          <ac:spMkLst>
            <pc:docMk/>
            <pc:sldMk cId="2897559080" sldId="263"/>
            <ac:spMk id="64" creationId="{CB35B74E-38C8-1DED-090B-028008E91182}"/>
          </ac:spMkLst>
        </pc:spChg>
        <pc:spChg chg="add mod">
          <ac:chgData name="Mike Lewis" userId="c18a8c299dca77cd" providerId="LiveId" clId="{23151327-E67D-440A-8CFB-FCDCC49A8B1B}" dt="2023-09-26T09:21:11.507" v="194" actId="207"/>
          <ac:spMkLst>
            <pc:docMk/>
            <pc:sldMk cId="2897559080" sldId="263"/>
            <ac:spMk id="65" creationId="{AF470893-27C6-F5DF-3F98-861D571C7824}"/>
          </ac:spMkLst>
        </pc:spChg>
        <pc:spChg chg="add mod">
          <ac:chgData name="Mike Lewis" userId="c18a8c299dca77cd" providerId="LiveId" clId="{23151327-E67D-440A-8CFB-FCDCC49A8B1B}" dt="2023-09-26T10:26:33.498" v="1943" actId="115"/>
          <ac:spMkLst>
            <pc:docMk/>
            <pc:sldMk cId="2897559080" sldId="263"/>
            <ac:spMk id="66" creationId="{1B9CF2B2-357F-1A57-AE68-44864192CD79}"/>
          </ac:spMkLst>
        </pc:spChg>
        <pc:picChg chg="add mod">
          <ac:chgData name="Mike Lewis" userId="c18a8c299dca77cd" providerId="LiveId" clId="{23151327-E67D-440A-8CFB-FCDCC49A8B1B}" dt="2023-09-26T09:19:27.618" v="171" actId="1076"/>
          <ac:picMkLst>
            <pc:docMk/>
            <pc:sldMk cId="2897559080" sldId="263"/>
            <ac:picMk id="5" creationId="{96166ADE-1676-3B09-4A70-00A6DFEA11D5}"/>
          </ac:picMkLst>
        </pc:picChg>
        <pc:picChg chg="del">
          <ac:chgData name="Mike Lewis" userId="c18a8c299dca77cd" providerId="LiveId" clId="{23151327-E67D-440A-8CFB-FCDCC49A8B1B}" dt="2023-09-26T09:11:03.381" v="81" actId="478"/>
          <ac:picMkLst>
            <pc:docMk/>
            <pc:sldMk cId="2897559080" sldId="263"/>
            <ac:picMk id="18" creationId="{87C745E6-9589-97A3-F9D3-E091010EC952}"/>
          </ac:picMkLst>
        </pc:picChg>
        <pc:cxnChg chg="add mod">
          <ac:chgData name="Mike Lewis" userId="c18a8c299dca77cd" providerId="LiveId" clId="{23151327-E67D-440A-8CFB-FCDCC49A8B1B}" dt="2023-09-26T09:20:13.575" v="180" actId="14100"/>
          <ac:cxnSpMkLst>
            <pc:docMk/>
            <pc:sldMk cId="2897559080" sldId="263"/>
            <ac:cxnSpMk id="7" creationId="{D52EA31A-3759-1A3E-3747-53F18AD67BB5}"/>
          </ac:cxnSpMkLst>
        </pc:cxnChg>
        <pc:cxnChg chg="add mod">
          <ac:chgData name="Mike Lewis" userId="c18a8c299dca77cd" providerId="LiveId" clId="{23151327-E67D-440A-8CFB-FCDCC49A8B1B}" dt="2023-09-26T09:13:26.123" v="99" actId="14100"/>
          <ac:cxnSpMkLst>
            <pc:docMk/>
            <pc:sldMk cId="2897559080" sldId="263"/>
            <ac:cxnSpMk id="9" creationId="{6F756627-B869-0157-14D0-164A29AF14AE}"/>
          </ac:cxnSpMkLst>
        </pc:cxnChg>
        <pc:cxnChg chg="add mod">
          <ac:chgData name="Mike Lewis" userId="c18a8c299dca77cd" providerId="LiveId" clId="{23151327-E67D-440A-8CFB-FCDCC49A8B1B}" dt="2023-09-26T09:13:46.888" v="102" actId="14100"/>
          <ac:cxnSpMkLst>
            <pc:docMk/>
            <pc:sldMk cId="2897559080" sldId="263"/>
            <ac:cxnSpMk id="11" creationId="{370ECF9C-C5D7-8C8F-96AC-8255C1523A30}"/>
          </ac:cxnSpMkLst>
        </pc:cxnChg>
        <pc:cxnChg chg="add mod">
          <ac:chgData name="Mike Lewis" userId="c18a8c299dca77cd" providerId="LiveId" clId="{23151327-E67D-440A-8CFB-FCDCC49A8B1B}" dt="2023-09-26T09:14:00.244" v="105" actId="14100"/>
          <ac:cxnSpMkLst>
            <pc:docMk/>
            <pc:sldMk cId="2897559080" sldId="263"/>
            <ac:cxnSpMk id="13" creationId="{A6C6158A-4F0C-4ED8-F753-B732E30C315C}"/>
          </ac:cxnSpMkLst>
        </pc:cxnChg>
        <pc:cxnChg chg="add mod">
          <ac:chgData name="Mike Lewis" userId="c18a8c299dca77cd" providerId="LiveId" clId="{23151327-E67D-440A-8CFB-FCDCC49A8B1B}" dt="2023-09-26T09:14:22.520" v="108" actId="14100"/>
          <ac:cxnSpMkLst>
            <pc:docMk/>
            <pc:sldMk cId="2897559080" sldId="263"/>
            <ac:cxnSpMk id="15" creationId="{D6C98DBF-A8B6-6DD5-2FDA-8BC0849C8B79}"/>
          </ac:cxnSpMkLst>
        </pc:cxnChg>
        <pc:cxnChg chg="add mod">
          <ac:chgData name="Mike Lewis" userId="c18a8c299dca77cd" providerId="LiveId" clId="{23151327-E67D-440A-8CFB-FCDCC49A8B1B}" dt="2023-09-26T09:18:08.881" v="155" actId="1076"/>
          <ac:cxnSpMkLst>
            <pc:docMk/>
            <pc:sldMk cId="2897559080" sldId="263"/>
            <ac:cxnSpMk id="17" creationId="{184E7B88-A662-89D3-70E0-BAC7D20B7365}"/>
          </ac:cxnSpMkLst>
        </pc:cxnChg>
        <pc:cxnChg chg="add mod">
          <ac:chgData name="Mike Lewis" userId="c18a8c299dca77cd" providerId="LiveId" clId="{23151327-E67D-440A-8CFB-FCDCC49A8B1B}" dt="2023-09-26T09:15:00.030" v="116" actId="14100"/>
          <ac:cxnSpMkLst>
            <pc:docMk/>
            <pc:sldMk cId="2897559080" sldId="263"/>
            <ac:cxnSpMk id="21" creationId="{D03DCDB8-32D9-EE1C-5C5F-FE249EF1362F}"/>
          </ac:cxnSpMkLst>
        </pc:cxnChg>
        <pc:cxnChg chg="add del mod">
          <ac:chgData name="Mike Lewis" userId="c18a8c299dca77cd" providerId="LiveId" clId="{23151327-E67D-440A-8CFB-FCDCC49A8B1B}" dt="2023-09-26T09:16:38.482" v="131" actId="478"/>
          <ac:cxnSpMkLst>
            <pc:docMk/>
            <pc:sldMk cId="2897559080" sldId="263"/>
            <ac:cxnSpMk id="24" creationId="{853D4A58-8F0E-8D2F-E421-DEB8E8AFE2B1}"/>
          </ac:cxnSpMkLst>
        </pc:cxnChg>
        <pc:cxnChg chg="add mod">
          <ac:chgData name="Mike Lewis" userId="c18a8c299dca77cd" providerId="LiveId" clId="{23151327-E67D-440A-8CFB-FCDCC49A8B1B}" dt="2023-09-26T09:17:18.571" v="140" actId="14100"/>
          <ac:cxnSpMkLst>
            <pc:docMk/>
            <pc:sldMk cId="2897559080" sldId="263"/>
            <ac:cxnSpMk id="26" creationId="{ECD152B1-A051-AC60-74A3-38C2ECA34D35}"/>
          </ac:cxnSpMkLst>
        </pc:cxnChg>
        <pc:cxnChg chg="add mod">
          <ac:chgData name="Mike Lewis" userId="c18a8c299dca77cd" providerId="LiveId" clId="{23151327-E67D-440A-8CFB-FCDCC49A8B1B}" dt="2023-09-26T09:17:03.513" v="136" actId="14100"/>
          <ac:cxnSpMkLst>
            <pc:docMk/>
            <pc:sldMk cId="2897559080" sldId="263"/>
            <ac:cxnSpMk id="31" creationId="{F3B474A2-4AE4-51D2-36C8-B3B70765C96B}"/>
          </ac:cxnSpMkLst>
        </pc:cxnChg>
        <pc:cxnChg chg="add mod">
          <ac:chgData name="Mike Lewis" userId="c18a8c299dca77cd" providerId="LiveId" clId="{23151327-E67D-440A-8CFB-FCDCC49A8B1B}" dt="2023-09-26T09:17:28.616" v="141" actId="14100"/>
          <ac:cxnSpMkLst>
            <pc:docMk/>
            <pc:sldMk cId="2897559080" sldId="263"/>
            <ac:cxnSpMk id="35" creationId="{7CFDECC8-CF0D-37A8-4839-4C462D475B1A}"/>
          </ac:cxnSpMkLst>
        </pc:cxnChg>
        <pc:cxnChg chg="add mod">
          <ac:chgData name="Mike Lewis" userId="c18a8c299dca77cd" providerId="LiveId" clId="{23151327-E67D-440A-8CFB-FCDCC49A8B1B}" dt="2023-09-26T09:17:38.582" v="144" actId="14100"/>
          <ac:cxnSpMkLst>
            <pc:docMk/>
            <pc:sldMk cId="2897559080" sldId="263"/>
            <ac:cxnSpMk id="39" creationId="{A00CABD3-A1A9-1428-97AB-ACAA1AECBA3B}"/>
          </ac:cxnSpMkLst>
        </pc:cxnChg>
        <pc:cxnChg chg="add mod">
          <ac:chgData name="Mike Lewis" userId="c18a8c299dca77cd" providerId="LiveId" clId="{23151327-E67D-440A-8CFB-FCDCC49A8B1B}" dt="2023-09-26T09:17:49.460" v="147" actId="14100"/>
          <ac:cxnSpMkLst>
            <pc:docMk/>
            <pc:sldMk cId="2897559080" sldId="263"/>
            <ac:cxnSpMk id="42" creationId="{EEA23FEC-65E3-9175-4171-2C4DD98248FD}"/>
          </ac:cxnSpMkLst>
        </pc:cxnChg>
        <pc:cxnChg chg="add mod">
          <ac:chgData name="Mike Lewis" userId="c18a8c299dca77cd" providerId="LiveId" clId="{23151327-E67D-440A-8CFB-FCDCC49A8B1B}" dt="2023-09-26T09:18:01.849" v="150" actId="14100"/>
          <ac:cxnSpMkLst>
            <pc:docMk/>
            <pc:sldMk cId="2897559080" sldId="263"/>
            <ac:cxnSpMk id="45" creationId="{8F77FD02-77F5-27A2-0BE5-A50F495A6A77}"/>
          </ac:cxnSpMkLst>
        </pc:cxnChg>
        <pc:cxnChg chg="add mod">
          <ac:chgData name="Mike Lewis" userId="c18a8c299dca77cd" providerId="LiveId" clId="{23151327-E67D-440A-8CFB-FCDCC49A8B1B}" dt="2023-09-26T09:19:53.658" v="175" actId="14100"/>
          <ac:cxnSpMkLst>
            <pc:docMk/>
            <pc:sldMk cId="2897559080" sldId="263"/>
            <ac:cxnSpMk id="48" creationId="{87DB71A0-0AF1-3950-CB62-91341C2044A4}"/>
          </ac:cxnSpMkLst>
        </pc:cxnChg>
        <pc:cxnChg chg="add mod">
          <ac:chgData name="Mike Lewis" userId="c18a8c299dca77cd" providerId="LiveId" clId="{23151327-E67D-440A-8CFB-FCDCC49A8B1B}" dt="2023-09-26T09:18:32.979" v="159" actId="14100"/>
          <ac:cxnSpMkLst>
            <pc:docMk/>
            <pc:sldMk cId="2897559080" sldId="263"/>
            <ac:cxnSpMk id="49" creationId="{C055BA66-F221-78CA-4369-2E61AF17A860}"/>
          </ac:cxnSpMkLst>
        </pc:cxnChg>
        <pc:cxnChg chg="add mod">
          <ac:chgData name="Mike Lewis" userId="c18a8c299dca77cd" providerId="LiveId" clId="{23151327-E67D-440A-8CFB-FCDCC49A8B1B}" dt="2023-09-26T09:18:53.536" v="162" actId="14100"/>
          <ac:cxnSpMkLst>
            <pc:docMk/>
            <pc:sldMk cId="2897559080" sldId="263"/>
            <ac:cxnSpMk id="51" creationId="{18DF423F-3B47-AE20-DB66-4F043F108416}"/>
          </ac:cxnSpMkLst>
        </pc:cxnChg>
        <pc:cxnChg chg="add mod">
          <ac:chgData name="Mike Lewis" userId="c18a8c299dca77cd" providerId="LiveId" clId="{23151327-E67D-440A-8CFB-FCDCC49A8B1B}" dt="2023-09-26T09:19:07.830" v="165" actId="14100"/>
          <ac:cxnSpMkLst>
            <pc:docMk/>
            <pc:sldMk cId="2897559080" sldId="263"/>
            <ac:cxnSpMk id="53" creationId="{3DE704CE-54A5-A4A6-6B80-7A54A356B181}"/>
          </ac:cxnSpMkLst>
        </pc:cxnChg>
        <pc:cxnChg chg="add mod">
          <ac:chgData name="Mike Lewis" userId="c18a8c299dca77cd" providerId="LiveId" clId="{23151327-E67D-440A-8CFB-FCDCC49A8B1B}" dt="2023-09-26T09:19:22.739" v="168" actId="14100"/>
          <ac:cxnSpMkLst>
            <pc:docMk/>
            <pc:sldMk cId="2897559080" sldId="263"/>
            <ac:cxnSpMk id="55" creationId="{575C3BDE-9E07-3022-4756-E05122EB3102}"/>
          </ac:cxnSpMkLst>
        </pc:cxnChg>
        <pc:cxnChg chg="add mod">
          <ac:chgData name="Mike Lewis" userId="c18a8c299dca77cd" providerId="LiveId" clId="{23151327-E67D-440A-8CFB-FCDCC49A8B1B}" dt="2023-09-26T09:19:38.505" v="173" actId="14100"/>
          <ac:cxnSpMkLst>
            <pc:docMk/>
            <pc:sldMk cId="2897559080" sldId="263"/>
            <ac:cxnSpMk id="57" creationId="{0B5752EC-C595-C935-B894-E831F586C8D0}"/>
          </ac:cxnSpMkLst>
        </pc:cxnChg>
        <pc:cxnChg chg="add mod">
          <ac:chgData name="Mike Lewis" userId="c18a8c299dca77cd" providerId="LiveId" clId="{23151327-E67D-440A-8CFB-FCDCC49A8B1B}" dt="2023-09-26T09:20:09.701" v="179" actId="14100"/>
          <ac:cxnSpMkLst>
            <pc:docMk/>
            <pc:sldMk cId="2897559080" sldId="263"/>
            <ac:cxnSpMk id="60" creationId="{22C0D900-2B27-7EC4-A03F-3F336E7021F5}"/>
          </ac:cxnSpMkLst>
        </pc:cxnChg>
      </pc:sldChg>
      <pc:sldChg chg="del">
        <pc:chgData name="Mike Lewis" userId="c18a8c299dca77cd" providerId="LiveId" clId="{23151327-E67D-440A-8CFB-FCDCC49A8B1B}" dt="2023-09-26T08:33:25.526" v="0" actId="47"/>
        <pc:sldMkLst>
          <pc:docMk/>
          <pc:sldMk cId="1258432909" sldId="264"/>
        </pc:sldMkLst>
      </pc:sldChg>
      <pc:sldChg chg="addSp delSp modSp add mod ord">
        <pc:chgData name="Mike Lewis" userId="c18a8c299dca77cd" providerId="LiveId" clId="{23151327-E67D-440A-8CFB-FCDCC49A8B1B}" dt="2023-10-01T11:07:00.195" v="3355" actId="20577"/>
        <pc:sldMkLst>
          <pc:docMk/>
          <pc:sldMk cId="2600855193" sldId="264"/>
        </pc:sldMkLst>
        <pc:spChg chg="mod">
          <ac:chgData name="Mike Lewis" userId="c18a8c299dca77cd" providerId="LiveId" clId="{23151327-E67D-440A-8CFB-FCDCC49A8B1B}" dt="2023-09-26T09:47:56.026" v="1149" actId="20577"/>
          <ac:spMkLst>
            <pc:docMk/>
            <pc:sldMk cId="2600855193" sldId="264"/>
            <ac:spMk id="2" creationId="{9A5AF10C-64D0-4E83-EE39-D7C3FE8CEFE4}"/>
          </ac:spMkLst>
        </pc:spChg>
        <pc:spChg chg="add del mod">
          <ac:chgData name="Mike Lewis" userId="c18a8c299dca77cd" providerId="LiveId" clId="{23151327-E67D-440A-8CFB-FCDCC49A8B1B}" dt="2023-10-01T11:07:00.195" v="3355" actId="20577"/>
          <ac:spMkLst>
            <pc:docMk/>
            <pc:sldMk cId="2600855193" sldId="264"/>
            <ac:spMk id="4" creationId="{5277FA8B-6161-A712-A3FA-780A25DF07AD}"/>
          </ac:spMkLst>
        </pc:spChg>
        <pc:picChg chg="del mod">
          <ac:chgData name="Mike Lewis" userId="c18a8c299dca77cd" providerId="LiveId" clId="{23151327-E67D-440A-8CFB-FCDCC49A8B1B}" dt="2023-09-26T09:24:24.757" v="241" actId="478"/>
          <ac:picMkLst>
            <pc:docMk/>
            <pc:sldMk cId="2600855193" sldId="264"/>
            <ac:picMk id="7" creationId="{D681EF84-C0BD-B79C-548F-BBD4A9429722}"/>
          </ac:picMkLst>
        </pc:picChg>
      </pc:sldChg>
      <pc:sldChg chg="addSp delSp modSp add mod ord">
        <pc:chgData name="Mike Lewis" userId="c18a8c299dca77cd" providerId="LiveId" clId="{23151327-E67D-440A-8CFB-FCDCC49A8B1B}" dt="2023-09-27T14:05:13.627" v="2261"/>
        <pc:sldMkLst>
          <pc:docMk/>
          <pc:sldMk cId="1904879207" sldId="265"/>
        </pc:sldMkLst>
        <pc:spChg chg="mod">
          <ac:chgData name="Mike Lewis" userId="c18a8c299dca77cd" providerId="LiveId" clId="{23151327-E67D-440A-8CFB-FCDCC49A8B1B}" dt="2023-09-26T09:56:37.411" v="1165" actId="6549"/>
          <ac:spMkLst>
            <pc:docMk/>
            <pc:sldMk cId="1904879207" sldId="265"/>
            <ac:spMk id="2" creationId="{9A5AF10C-64D0-4E83-EE39-D7C3FE8CEFE4}"/>
          </ac:spMkLst>
        </pc:spChg>
        <pc:spChg chg="mod">
          <ac:chgData name="Mike Lewis" userId="c18a8c299dca77cd" providerId="LiveId" clId="{23151327-E67D-440A-8CFB-FCDCC49A8B1B}" dt="2023-09-26T10:13:55.040" v="1652"/>
          <ac:spMkLst>
            <pc:docMk/>
            <pc:sldMk cId="1904879207" sldId="265"/>
            <ac:spMk id="3" creationId="{29D3CFB7-F933-9EF3-30B1-CB6FE6BDD059}"/>
          </ac:spMkLst>
        </pc:spChg>
        <pc:spChg chg="add del mod">
          <ac:chgData name="Mike Lewis" userId="c18a8c299dca77cd" providerId="LiveId" clId="{23151327-E67D-440A-8CFB-FCDCC49A8B1B}" dt="2023-09-26T10:18:56.012" v="1832" actId="20577"/>
          <ac:spMkLst>
            <pc:docMk/>
            <pc:sldMk cId="1904879207" sldId="265"/>
            <ac:spMk id="4" creationId="{5277FA8B-6161-A712-A3FA-780A25DF07AD}"/>
          </ac:spMkLst>
        </pc:spChg>
        <pc:spChg chg="add mod">
          <ac:chgData name="Mike Lewis" userId="c18a8c299dca77cd" providerId="LiveId" clId="{23151327-E67D-440A-8CFB-FCDCC49A8B1B}" dt="2023-09-26T10:17:11.867" v="1757" actId="1076"/>
          <ac:spMkLst>
            <pc:docMk/>
            <pc:sldMk cId="1904879207" sldId="265"/>
            <ac:spMk id="5" creationId="{6DE137E3-C246-45A5-9001-3E3F678A8A03}"/>
          </ac:spMkLst>
        </pc:spChg>
        <pc:spChg chg="add mod">
          <ac:chgData name="Mike Lewis" userId="c18a8c299dca77cd" providerId="LiveId" clId="{23151327-E67D-440A-8CFB-FCDCC49A8B1B}" dt="2023-09-27T13:42:43.141" v="2259" actId="20577"/>
          <ac:spMkLst>
            <pc:docMk/>
            <pc:sldMk cId="1904879207" sldId="265"/>
            <ac:spMk id="7" creationId="{CEC1E865-0289-3B07-EDAE-655B4C6D9034}"/>
          </ac:spMkLst>
        </pc:spChg>
      </pc:sldChg>
      <pc:sldChg chg="del">
        <pc:chgData name="Mike Lewis" userId="c18a8c299dca77cd" providerId="LiveId" clId="{23151327-E67D-440A-8CFB-FCDCC49A8B1B}" dt="2023-09-26T08:33:25.526" v="0" actId="47"/>
        <pc:sldMkLst>
          <pc:docMk/>
          <pc:sldMk cId="2766869928" sldId="265"/>
        </pc:sldMkLst>
      </pc:sldChg>
      <pc:sldChg chg="addSp delSp modSp add mod">
        <pc:chgData name="Mike Lewis" userId="c18a8c299dca77cd" providerId="LiveId" clId="{23151327-E67D-440A-8CFB-FCDCC49A8B1B}" dt="2023-09-27T15:59:32.867" v="2700" actId="1076"/>
        <pc:sldMkLst>
          <pc:docMk/>
          <pc:sldMk cId="1792496156" sldId="266"/>
        </pc:sldMkLst>
        <pc:spChg chg="add mod">
          <ac:chgData name="Mike Lewis" userId="c18a8c299dca77cd" providerId="LiveId" clId="{23151327-E67D-440A-8CFB-FCDCC49A8B1B}" dt="2023-09-27T15:59:32.867" v="2700" actId="1076"/>
          <ac:spMkLst>
            <pc:docMk/>
            <pc:sldMk cId="1792496156" sldId="266"/>
            <ac:spMk id="3" creationId="{5929D0F4-83E5-AAB3-5AAC-216C41C5CA99}"/>
          </ac:spMkLst>
        </pc:spChg>
        <pc:spChg chg="del">
          <ac:chgData name="Mike Lewis" userId="c18a8c299dca77cd" providerId="LiveId" clId="{23151327-E67D-440A-8CFB-FCDCC49A8B1B}" dt="2023-09-26T10:21:34.365" v="1889" actId="478"/>
          <ac:spMkLst>
            <pc:docMk/>
            <pc:sldMk cId="1792496156" sldId="266"/>
            <ac:spMk id="3" creationId="{DD923D96-57A3-A2EF-D539-6FDFE967EAE4}"/>
          </ac:spMkLst>
        </pc:spChg>
        <pc:spChg chg="add mod">
          <ac:chgData name="Mike Lewis" userId="c18a8c299dca77cd" providerId="LiveId" clId="{23151327-E67D-440A-8CFB-FCDCC49A8B1B}" dt="2023-09-27T15:59:06.119" v="2695" actId="21"/>
          <ac:spMkLst>
            <pc:docMk/>
            <pc:sldMk cId="1792496156" sldId="266"/>
            <ac:spMk id="7" creationId="{1B43B1F0-C016-DAA2-35F0-E49BB52C97C5}"/>
          </ac:spMkLst>
        </pc:spChg>
        <pc:spChg chg="add del mod">
          <ac:chgData name="Mike Lewis" userId="c18a8c299dca77cd" providerId="LiveId" clId="{23151327-E67D-440A-8CFB-FCDCC49A8B1B}" dt="2023-09-26T10:24:49.526" v="1934" actId="478"/>
          <ac:spMkLst>
            <pc:docMk/>
            <pc:sldMk cId="1792496156" sldId="266"/>
            <ac:spMk id="8" creationId="{10110D55-7F3E-6DFC-15F5-99CBA4436CA4}"/>
          </ac:spMkLst>
        </pc:spChg>
        <pc:picChg chg="add mod">
          <ac:chgData name="Mike Lewis" userId="c18a8c299dca77cd" providerId="LiveId" clId="{23151327-E67D-440A-8CFB-FCDCC49A8B1B}" dt="2023-09-26T10:13:03.835" v="1646" actId="1076"/>
          <ac:picMkLst>
            <pc:docMk/>
            <pc:sldMk cId="1792496156" sldId="266"/>
            <ac:picMk id="5" creationId="{C017DAF9-A592-B671-B1FC-489DC61F8BE3}"/>
          </ac:picMkLst>
        </pc:picChg>
        <pc:picChg chg="del">
          <ac:chgData name="Mike Lewis" userId="c18a8c299dca77cd" providerId="LiveId" clId="{23151327-E67D-440A-8CFB-FCDCC49A8B1B}" dt="2023-09-26T10:05:30.790" v="1506" actId="478"/>
          <ac:picMkLst>
            <pc:docMk/>
            <pc:sldMk cId="1792496156" sldId="266"/>
            <ac:picMk id="18" creationId="{87C745E6-9589-97A3-F9D3-E091010EC952}"/>
          </ac:picMkLst>
        </pc:picChg>
      </pc:sldChg>
      <pc:sldChg chg="del">
        <pc:chgData name="Mike Lewis" userId="c18a8c299dca77cd" providerId="LiveId" clId="{23151327-E67D-440A-8CFB-FCDCC49A8B1B}" dt="2023-09-26T08:33:25.526" v="0" actId="47"/>
        <pc:sldMkLst>
          <pc:docMk/>
          <pc:sldMk cId="2774113511" sldId="266"/>
        </pc:sldMkLst>
      </pc:sldChg>
      <pc:sldChg chg="modSp add del mod">
        <pc:chgData name="Mike Lewis" userId="c18a8c299dca77cd" providerId="LiveId" clId="{23151327-E67D-440A-8CFB-FCDCC49A8B1B}" dt="2023-09-27T15:53:47.362" v="2675" actId="47"/>
        <pc:sldMkLst>
          <pc:docMk/>
          <pc:sldMk cId="1544869990" sldId="267"/>
        </pc:sldMkLst>
        <pc:spChg chg="mod">
          <ac:chgData name="Mike Lewis" userId="c18a8c299dca77cd" providerId="LiveId" clId="{23151327-E67D-440A-8CFB-FCDCC49A8B1B}" dt="2023-09-26T10:33:24.145" v="2064" actId="20577"/>
          <ac:spMkLst>
            <pc:docMk/>
            <pc:sldMk cId="1544869990" sldId="267"/>
            <ac:spMk id="2" creationId="{9A5AF10C-64D0-4E83-EE39-D7C3FE8CEFE4}"/>
          </ac:spMkLst>
        </pc:spChg>
        <pc:spChg chg="mod">
          <ac:chgData name="Mike Lewis" userId="c18a8c299dca77cd" providerId="LiveId" clId="{23151327-E67D-440A-8CFB-FCDCC49A8B1B}" dt="2023-09-26T10:36:52.218" v="2249" actId="20577"/>
          <ac:spMkLst>
            <pc:docMk/>
            <pc:sldMk cId="1544869990" sldId="267"/>
            <ac:spMk id="4" creationId="{5277FA8B-6161-A712-A3FA-780A25DF07AD}"/>
          </ac:spMkLst>
        </pc:spChg>
      </pc:sldChg>
      <pc:sldChg chg="del">
        <pc:chgData name="Mike Lewis" userId="c18a8c299dca77cd" providerId="LiveId" clId="{23151327-E67D-440A-8CFB-FCDCC49A8B1B}" dt="2023-09-26T08:33:25.526" v="0" actId="47"/>
        <pc:sldMkLst>
          <pc:docMk/>
          <pc:sldMk cId="2142410807" sldId="267"/>
        </pc:sldMkLst>
      </pc:sldChg>
      <pc:sldChg chg="delSp modSp add del mod">
        <pc:chgData name="Mike Lewis" userId="c18a8c299dca77cd" providerId="LiveId" clId="{23151327-E67D-440A-8CFB-FCDCC49A8B1B}" dt="2023-09-26T10:22:49.639" v="1895" actId="47"/>
        <pc:sldMkLst>
          <pc:docMk/>
          <pc:sldMk cId="3813603872" sldId="267"/>
        </pc:sldMkLst>
        <pc:spChg chg="del">
          <ac:chgData name="Mike Lewis" userId="c18a8c299dca77cd" providerId="LiveId" clId="{23151327-E67D-440A-8CFB-FCDCC49A8B1B}" dt="2023-09-26T10:21:52.423" v="1891" actId="478"/>
          <ac:spMkLst>
            <pc:docMk/>
            <pc:sldMk cId="3813603872" sldId="267"/>
            <ac:spMk id="3" creationId="{DD923D96-57A3-A2EF-D539-6FDFE967EAE4}"/>
          </ac:spMkLst>
        </pc:spChg>
        <pc:spChg chg="mod">
          <ac:chgData name="Mike Lewis" userId="c18a8c299dca77cd" providerId="LiveId" clId="{23151327-E67D-440A-8CFB-FCDCC49A8B1B}" dt="2023-09-26T10:21:19.587" v="1888" actId="20577"/>
          <ac:spMkLst>
            <pc:docMk/>
            <pc:sldMk cId="3813603872" sldId="267"/>
            <ac:spMk id="7" creationId="{1B43B1F0-C016-DAA2-35F0-E49BB52C97C5}"/>
          </ac:spMkLst>
        </pc:spChg>
        <pc:picChg chg="del">
          <ac:chgData name="Mike Lewis" userId="c18a8c299dca77cd" providerId="LiveId" clId="{23151327-E67D-440A-8CFB-FCDCC49A8B1B}" dt="2023-09-26T10:21:49.174" v="1890" actId="478"/>
          <ac:picMkLst>
            <pc:docMk/>
            <pc:sldMk cId="3813603872" sldId="267"/>
            <ac:picMk id="5" creationId="{C017DAF9-A592-B671-B1FC-489DC61F8BE3}"/>
          </ac:picMkLst>
        </pc:picChg>
      </pc:sldChg>
      <pc:sldChg chg="del">
        <pc:chgData name="Mike Lewis" userId="c18a8c299dca77cd" providerId="LiveId" clId="{23151327-E67D-440A-8CFB-FCDCC49A8B1B}" dt="2023-09-26T08:33:25.526" v="0" actId="47"/>
        <pc:sldMkLst>
          <pc:docMk/>
          <pc:sldMk cId="423887412" sldId="268"/>
        </pc:sldMkLst>
      </pc:sldChg>
      <pc:sldChg chg="addSp delSp modSp add mod ord">
        <pc:chgData name="Mike Lewis" userId="c18a8c299dca77cd" providerId="LiveId" clId="{23151327-E67D-440A-8CFB-FCDCC49A8B1B}" dt="2023-10-01T10:02:44.897" v="3069" actId="207"/>
        <pc:sldMkLst>
          <pc:docMk/>
          <pc:sldMk cId="3021055481" sldId="268"/>
        </pc:sldMkLst>
        <pc:spChg chg="mod">
          <ac:chgData name="Mike Lewis" userId="c18a8c299dca77cd" providerId="LiveId" clId="{23151327-E67D-440A-8CFB-FCDCC49A8B1B}" dt="2023-09-27T14:44:12.898" v="2302" actId="20577"/>
          <ac:spMkLst>
            <pc:docMk/>
            <pc:sldMk cId="3021055481" sldId="268"/>
            <ac:spMk id="2" creationId="{9A5AF10C-64D0-4E83-EE39-D7C3FE8CEFE4}"/>
          </ac:spMkLst>
        </pc:spChg>
        <pc:spChg chg="mod">
          <ac:chgData name="Mike Lewis" userId="c18a8c299dca77cd" providerId="LiveId" clId="{23151327-E67D-440A-8CFB-FCDCC49A8B1B}" dt="2023-09-27T14:47:42.175" v="2343"/>
          <ac:spMkLst>
            <pc:docMk/>
            <pc:sldMk cId="3021055481" sldId="268"/>
            <ac:spMk id="3" creationId="{29D3CFB7-F933-9EF3-30B1-CB6FE6BDD059}"/>
          </ac:spMkLst>
        </pc:spChg>
        <pc:spChg chg="mod">
          <ac:chgData name="Mike Lewis" userId="c18a8c299dca77cd" providerId="LiveId" clId="{23151327-E67D-440A-8CFB-FCDCC49A8B1B}" dt="2023-10-01T10:02:44.897" v="3069" actId="207"/>
          <ac:spMkLst>
            <pc:docMk/>
            <pc:sldMk cId="3021055481" sldId="268"/>
            <ac:spMk id="4" creationId="{5277FA8B-6161-A712-A3FA-780A25DF07AD}"/>
          </ac:spMkLst>
        </pc:spChg>
        <pc:spChg chg="del">
          <ac:chgData name="Mike Lewis" userId="c18a8c299dca77cd" providerId="LiveId" clId="{23151327-E67D-440A-8CFB-FCDCC49A8B1B}" dt="2023-09-27T14:43:33.069" v="2284" actId="478"/>
          <ac:spMkLst>
            <pc:docMk/>
            <pc:sldMk cId="3021055481" sldId="268"/>
            <ac:spMk id="5" creationId="{6DE137E3-C246-45A5-9001-3E3F678A8A03}"/>
          </ac:spMkLst>
        </pc:spChg>
        <pc:spChg chg="del">
          <ac:chgData name="Mike Lewis" userId="c18a8c299dca77cd" providerId="LiveId" clId="{23151327-E67D-440A-8CFB-FCDCC49A8B1B}" dt="2023-09-27T14:43:36.615" v="2285" actId="478"/>
          <ac:spMkLst>
            <pc:docMk/>
            <pc:sldMk cId="3021055481" sldId="268"/>
            <ac:spMk id="7" creationId="{CEC1E865-0289-3B07-EDAE-655B4C6D9034}"/>
          </ac:spMkLst>
        </pc:spChg>
        <pc:spChg chg="add mod">
          <ac:chgData name="Mike Lewis" userId="c18a8c299dca77cd" providerId="LiveId" clId="{23151327-E67D-440A-8CFB-FCDCC49A8B1B}" dt="2023-09-27T15:48:26.342" v="2457" actId="20577"/>
          <ac:spMkLst>
            <pc:docMk/>
            <pc:sldMk cId="3021055481" sldId="268"/>
            <ac:spMk id="8" creationId="{A60A8E88-E488-9748-ABC8-BD3D0178D2ED}"/>
          </ac:spMkLst>
        </pc:spChg>
      </pc:sldChg>
      <pc:sldChg chg="addSp delSp modSp add mod">
        <pc:chgData name="Mike Lewis" userId="c18a8c299dca77cd" providerId="LiveId" clId="{23151327-E67D-440A-8CFB-FCDCC49A8B1B}" dt="2023-09-27T15:53:05.064" v="2674" actId="20577"/>
        <pc:sldMkLst>
          <pc:docMk/>
          <pc:sldMk cId="219884464" sldId="269"/>
        </pc:sldMkLst>
        <pc:spChg chg="add del mod">
          <ac:chgData name="Mike Lewis" userId="c18a8c299dca77cd" providerId="LiveId" clId="{23151327-E67D-440A-8CFB-FCDCC49A8B1B}" dt="2023-09-27T15:52:04.890" v="2654" actId="6549"/>
          <ac:spMkLst>
            <pc:docMk/>
            <pc:sldMk cId="219884464" sldId="269"/>
            <ac:spMk id="3" creationId="{29D3CFB7-F933-9EF3-30B1-CB6FE6BDD059}"/>
          </ac:spMkLst>
        </pc:spChg>
        <pc:spChg chg="mod">
          <ac:chgData name="Mike Lewis" userId="c18a8c299dca77cd" providerId="LiveId" clId="{23151327-E67D-440A-8CFB-FCDCC49A8B1B}" dt="2023-09-27T15:53:05.064" v="2674" actId="20577"/>
          <ac:spMkLst>
            <pc:docMk/>
            <pc:sldMk cId="219884464" sldId="269"/>
            <ac:spMk id="4" creationId="{5277FA8B-6161-A712-A3FA-780A25DF07AD}"/>
          </ac:spMkLst>
        </pc:spChg>
        <pc:spChg chg="del">
          <ac:chgData name="Mike Lewis" userId="c18a8c299dca77cd" providerId="LiveId" clId="{23151327-E67D-440A-8CFB-FCDCC49A8B1B}" dt="2023-09-27T14:57:51.142" v="2377" actId="478"/>
          <ac:spMkLst>
            <pc:docMk/>
            <pc:sldMk cId="219884464" sldId="269"/>
            <ac:spMk id="8" creationId="{A60A8E88-E488-9748-ABC8-BD3D0178D2ED}"/>
          </ac:spMkLst>
        </pc:spChg>
        <pc:picChg chg="add mod">
          <ac:chgData name="Mike Lewis" userId="c18a8c299dca77cd" providerId="LiveId" clId="{23151327-E67D-440A-8CFB-FCDCC49A8B1B}" dt="2023-09-27T15:00:58.626" v="2413" actId="1076"/>
          <ac:picMkLst>
            <pc:docMk/>
            <pc:sldMk cId="219884464" sldId="269"/>
            <ac:picMk id="7" creationId="{9E7621A0-411C-6058-59E8-73F1D12486C3}"/>
          </ac:picMkLst>
        </pc:picChg>
      </pc:sldChg>
      <pc:sldChg chg="del">
        <pc:chgData name="Mike Lewis" userId="c18a8c299dca77cd" providerId="LiveId" clId="{23151327-E67D-440A-8CFB-FCDCC49A8B1B}" dt="2023-09-26T08:33:25.526" v="0" actId="47"/>
        <pc:sldMkLst>
          <pc:docMk/>
          <pc:sldMk cId="968844997" sldId="269"/>
        </pc:sldMkLst>
      </pc:sldChg>
      <pc:sldChg chg="modSp add mod">
        <pc:chgData name="Mike Lewis" userId="c18a8c299dca77cd" providerId="LiveId" clId="{23151327-E67D-440A-8CFB-FCDCC49A8B1B}" dt="2023-09-27T16:14:54.370" v="3015" actId="255"/>
        <pc:sldMkLst>
          <pc:docMk/>
          <pc:sldMk cId="110955164" sldId="270"/>
        </pc:sldMkLst>
        <pc:spChg chg="mod">
          <ac:chgData name="Mike Lewis" userId="c18a8c299dca77cd" providerId="LiveId" clId="{23151327-E67D-440A-8CFB-FCDCC49A8B1B}" dt="2023-09-27T15:57:19.801" v="2686" actId="20577"/>
          <ac:spMkLst>
            <pc:docMk/>
            <pc:sldMk cId="110955164" sldId="270"/>
            <ac:spMk id="2" creationId="{9A5AF10C-64D0-4E83-EE39-D7C3FE8CEFE4}"/>
          </ac:spMkLst>
        </pc:spChg>
        <pc:spChg chg="mod">
          <ac:chgData name="Mike Lewis" userId="c18a8c299dca77cd" providerId="LiveId" clId="{23151327-E67D-440A-8CFB-FCDCC49A8B1B}" dt="2023-09-27T16:14:54.370" v="3015" actId="255"/>
          <ac:spMkLst>
            <pc:docMk/>
            <pc:sldMk cId="110955164" sldId="270"/>
            <ac:spMk id="4" creationId="{5277FA8B-6161-A712-A3FA-780A25DF07AD}"/>
          </ac:spMkLst>
        </pc:spChg>
      </pc:sldChg>
      <pc:sldChg chg="del">
        <pc:chgData name="Mike Lewis" userId="c18a8c299dca77cd" providerId="LiveId" clId="{23151327-E67D-440A-8CFB-FCDCC49A8B1B}" dt="2023-09-26T08:33:25.526" v="0" actId="47"/>
        <pc:sldMkLst>
          <pc:docMk/>
          <pc:sldMk cId="2115438510" sldId="270"/>
        </pc:sldMkLst>
      </pc:sldChg>
      <pc:sldChg chg="del">
        <pc:chgData name="Mike Lewis" userId="c18a8c299dca77cd" providerId="LiveId" clId="{23151327-E67D-440A-8CFB-FCDCC49A8B1B}" dt="2023-09-26T08:33:25.526" v="0" actId="47"/>
        <pc:sldMkLst>
          <pc:docMk/>
          <pc:sldMk cId="893608270" sldId="271"/>
        </pc:sldMkLst>
      </pc:sldChg>
      <pc:sldChg chg="del">
        <pc:chgData name="Mike Lewis" userId="c18a8c299dca77cd" providerId="LiveId" clId="{23151327-E67D-440A-8CFB-FCDCC49A8B1B}" dt="2023-09-26T08:33:25.526" v="0" actId="47"/>
        <pc:sldMkLst>
          <pc:docMk/>
          <pc:sldMk cId="2847456480" sldId="272"/>
        </pc:sldMkLst>
      </pc:sldChg>
      <pc:sldChg chg="del">
        <pc:chgData name="Mike Lewis" userId="c18a8c299dca77cd" providerId="LiveId" clId="{23151327-E67D-440A-8CFB-FCDCC49A8B1B}" dt="2023-09-26T08:33:25.526" v="0" actId="47"/>
        <pc:sldMkLst>
          <pc:docMk/>
          <pc:sldMk cId="2812029122" sldId="273"/>
        </pc:sldMkLst>
      </pc:sldChg>
      <pc:sldChg chg="del">
        <pc:chgData name="Mike Lewis" userId="c18a8c299dca77cd" providerId="LiveId" clId="{23151327-E67D-440A-8CFB-FCDCC49A8B1B}" dt="2023-09-26T08:33:25.526" v="0" actId="47"/>
        <pc:sldMkLst>
          <pc:docMk/>
          <pc:sldMk cId="3291385076" sldId="274"/>
        </pc:sldMkLst>
      </pc:sldChg>
      <pc:sldChg chg="del">
        <pc:chgData name="Mike Lewis" userId="c18a8c299dca77cd" providerId="LiveId" clId="{23151327-E67D-440A-8CFB-FCDCC49A8B1B}" dt="2023-09-26T08:33:25.526" v="0" actId="47"/>
        <pc:sldMkLst>
          <pc:docMk/>
          <pc:sldMk cId="4247693761" sldId="275"/>
        </pc:sldMkLst>
      </pc:sldChg>
      <pc:sldChg chg="del">
        <pc:chgData name="Mike Lewis" userId="c18a8c299dca77cd" providerId="LiveId" clId="{23151327-E67D-440A-8CFB-FCDCC49A8B1B}" dt="2023-09-26T08:33:25.526" v="0" actId="47"/>
        <pc:sldMkLst>
          <pc:docMk/>
          <pc:sldMk cId="89760358" sldId="276"/>
        </pc:sldMkLst>
      </pc:sldChg>
      <pc:sldChg chg="del">
        <pc:chgData name="Mike Lewis" userId="c18a8c299dca77cd" providerId="LiveId" clId="{23151327-E67D-440A-8CFB-FCDCC49A8B1B}" dt="2023-09-26T08:33:25.526" v="0" actId="47"/>
        <pc:sldMkLst>
          <pc:docMk/>
          <pc:sldMk cId="502949096" sldId="277"/>
        </pc:sldMkLst>
      </pc:sldChg>
    </pc:docChg>
  </pc:docChgLst>
  <pc:docChgLst>
    <pc:chgData name="Mike Lewis" userId="c18a8c299dca77cd" providerId="LiveId" clId="{EE4D54B3-465E-4EB8-ABD9-3B18DEF233C6}"/>
    <pc:docChg chg="undo redo custSel addSld delSld modSld sldOrd">
      <pc:chgData name="Mike Lewis" userId="c18a8c299dca77cd" providerId="LiveId" clId="{EE4D54B3-465E-4EB8-ABD9-3B18DEF233C6}" dt="2023-06-30T16:50:53.120" v="2250" actId="114"/>
      <pc:docMkLst>
        <pc:docMk/>
      </pc:docMkLst>
      <pc:sldChg chg="addSp delSp modSp mod ord">
        <pc:chgData name="Mike Lewis" userId="c18a8c299dca77cd" providerId="LiveId" clId="{EE4D54B3-465E-4EB8-ABD9-3B18DEF233C6}" dt="2023-06-22T10:42:41.896" v="1510" actId="20577"/>
        <pc:sldMkLst>
          <pc:docMk/>
          <pc:sldMk cId="3558681590" sldId="258"/>
        </pc:sldMkLst>
        <pc:spChg chg="mod">
          <ac:chgData name="Mike Lewis" userId="c18a8c299dca77cd" providerId="LiveId" clId="{EE4D54B3-465E-4EB8-ABD9-3B18DEF233C6}" dt="2023-06-21T10:10:16.083" v="228" actId="20577"/>
          <ac:spMkLst>
            <pc:docMk/>
            <pc:sldMk cId="3558681590" sldId="258"/>
            <ac:spMk id="2" creationId="{9A5AF10C-64D0-4E83-EE39-D7C3FE8CEFE4}"/>
          </ac:spMkLst>
        </pc:spChg>
        <pc:spChg chg="add mod">
          <ac:chgData name="Mike Lewis" userId="c18a8c299dca77cd" providerId="LiveId" clId="{EE4D54B3-465E-4EB8-ABD9-3B18DEF233C6}" dt="2023-06-22T10:42:41.896" v="1510" actId="20577"/>
          <ac:spMkLst>
            <pc:docMk/>
            <pc:sldMk cId="3558681590" sldId="258"/>
            <ac:spMk id="3" creationId="{DD923D96-57A3-A2EF-D539-6FDFE967EAE4}"/>
          </ac:spMkLst>
        </pc:spChg>
        <pc:spChg chg="add del mod">
          <ac:chgData name="Mike Lewis" userId="c18a8c299dca77cd" providerId="LiveId" clId="{EE4D54B3-465E-4EB8-ABD9-3B18DEF233C6}" dt="2023-06-21T10:59:52.450" v="1274" actId="478"/>
          <ac:spMkLst>
            <pc:docMk/>
            <pc:sldMk cId="3558681590" sldId="258"/>
            <ac:spMk id="4" creationId="{2AFF1341-1CE7-9B63-7ADA-A251FB75F307}"/>
          </ac:spMkLst>
        </pc:spChg>
        <pc:spChg chg="del">
          <ac:chgData name="Mike Lewis" userId="c18a8c299dca77cd" providerId="LiveId" clId="{EE4D54B3-465E-4EB8-ABD9-3B18DEF233C6}" dt="2023-06-21T09:49:13.787" v="33" actId="478"/>
          <ac:spMkLst>
            <pc:docMk/>
            <pc:sldMk cId="3558681590" sldId="258"/>
            <ac:spMk id="5" creationId="{122CEDEC-5C12-7CC6-13C4-43999298EAD1}"/>
          </ac:spMkLst>
        </pc:spChg>
        <pc:spChg chg="add mod">
          <ac:chgData name="Mike Lewis" userId="c18a8c299dca77cd" providerId="LiveId" clId="{EE4D54B3-465E-4EB8-ABD9-3B18DEF233C6}" dt="2023-06-21T10:59:17.643" v="1269" actId="1076"/>
          <ac:spMkLst>
            <pc:docMk/>
            <pc:sldMk cId="3558681590" sldId="258"/>
            <ac:spMk id="5" creationId="{7F5D2D99-C9FB-8108-B6A3-CFE3250539D7}"/>
          </ac:spMkLst>
        </pc:spChg>
        <pc:spChg chg="add mod">
          <ac:chgData name="Mike Lewis" userId="c18a8c299dca77cd" providerId="LiveId" clId="{EE4D54B3-465E-4EB8-ABD9-3B18DEF233C6}" dt="2023-06-21T10:59:27.783" v="1272" actId="14100"/>
          <ac:spMkLst>
            <pc:docMk/>
            <pc:sldMk cId="3558681590" sldId="258"/>
            <ac:spMk id="7" creationId="{7A0C971C-395E-C560-6EFA-4FE8966A6342}"/>
          </ac:spMkLst>
        </pc:spChg>
        <pc:spChg chg="del">
          <ac:chgData name="Mike Lewis" userId="c18a8c299dca77cd" providerId="LiveId" clId="{EE4D54B3-465E-4EB8-ABD9-3B18DEF233C6}" dt="2023-06-21T09:49:07.154" v="29" actId="478"/>
          <ac:spMkLst>
            <pc:docMk/>
            <pc:sldMk cId="3558681590" sldId="258"/>
            <ac:spMk id="7" creationId="{D118A965-ED47-7869-3FF3-A725F06A5C87}"/>
          </ac:spMkLst>
        </pc:spChg>
        <pc:spChg chg="del">
          <ac:chgData name="Mike Lewis" userId="c18a8c299dca77cd" providerId="LiveId" clId="{EE4D54B3-465E-4EB8-ABD9-3B18DEF233C6}" dt="2023-06-21T09:49:08.592" v="30" actId="478"/>
          <ac:spMkLst>
            <pc:docMk/>
            <pc:sldMk cId="3558681590" sldId="258"/>
            <ac:spMk id="8" creationId="{7587B752-2906-30C9-875D-8EB6B0846661}"/>
          </ac:spMkLst>
        </pc:spChg>
        <pc:spChg chg="add mod">
          <ac:chgData name="Mike Lewis" userId="c18a8c299dca77cd" providerId="LiveId" clId="{EE4D54B3-465E-4EB8-ABD9-3B18DEF233C6}" dt="2023-06-21T11:00:07.833" v="1278" actId="14100"/>
          <ac:spMkLst>
            <pc:docMk/>
            <pc:sldMk cId="3558681590" sldId="258"/>
            <ac:spMk id="8" creationId="{E1A63013-5802-B5FE-F30F-C7E80BBC4E03}"/>
          </ac:spMkLst>
        </pc:spChg>
        <pc:spChg chg="add mod">
          <ac:chgData name="Mike Lewis" userId="c18a8c299dca77cd" providerId="LiveId" clId="{EE4D54B3-465E-4EB8-ABD9-3B18DEF233C6}" dt="2023-06-21T11:00:19.019" v="1280" actId="1076"/>
          <ac:spMkLst>
            <pc:docMk/>
            <pc:sldMk cId="3558681590" sldId="258"/>
            <ac:spMk id="9" creationId="{6D3FA13B-A346-8C77-DAFB-AEB2BDFAB4BE}"/>
          </ac:spMkLst>
        </pc:spChg>
        <pc:spChg chg="add mod">
          <ac:chgData name="Mike Lewis" userId="c18a8c299dca77cd" providerId="LiveId" clId="{EE4D54B3-465E-4EB8-ABD9-3B18DEF233C6}" dt="2023-06-21T11:00:29.778" v="1282" actId="1076"/>
          <ac:spMkLst>
            <pc:docMk/>
            <pc:sldMk cId="3558681590" sldId="258"/>
            <ac:spMk id="10" creationId="{1E5ABB81-50DD-3619-8C53-EBB2C11413EB}"/>
          </ac:spMkLst>
        </pc:spChg>
        <pc:spChg chg="add mod">
          <ac:chgData name="Mike Lewis" userId="c18a8c299dca77cd" providerId="LiveId" clId="{EE4D54B3-465E-4EB8-ABD9-3B18DEF233C6}" dt="2023-06-21T11:00:52.213" v="1285" actId="1076"/>
          <ac:spMkLst>
            <pc:docMk/>
            <pc:sldMk cId="3558681590" sldId="258"/>
            <ac:spMk id="11" creationId="{64A129FE-C1FC-0233-FC2C-9BA7DE56F4D7}"/>
          </ac:spMkLst>
        </pc:spChg>
        <pc:spChg chg="add mod">
          <ac:chgData name="Mike Lewis" userId="c18a8c299dca77cd" providerId="LiveId" clId="{EE4D54B3-465E-4EB8-ABD9-3B18DEF233C6}" dt="2023-06-21T11:01:00.691" v="1287" actId="1076"/>
          <ac:spMkLst>
            <pc:docMk/>
            <pc:sldMk cId="3558681590" sldId="258"/>
            <ac:spMk id="12" creationId="{0744D05C-2CF5-B4F0-BE46-2589438C88D2}"/>
          </ac:spMkLst>
        </pc:spChg>
        <pc:spChg chg="del">
          <ac:chgData name="Mike Lewis" userId="c18a8c299dca77cd" providerId="LiveId" clId="{EE4D54B3-465E-4EB8-ABD9-3B18DEF233C6}" dt="2023-06-21T09:49:10.849" v="31" actId="478"/>
          <ac:spMkLst>
            <pc:docMk/>
            <pc:sldMk cId="3558681590" sldId="258"/>
            <ac:spMk id="12" creationId="{F8D9C032-2995-37A3-7A41-67F5D11AD1FD}"/>
          </ac:spMkLst>
        </pc:spChg>
        <pc:spChg chg="add mod">
          <ac:chgData name="Mike Lewis" userId="c18a8c299dca77cd" providerId="LiveId" clId="{EE4D54B3-465E-4EB8-ABD9-3B18DEF233C6}" dt="2023-06-21T11:01:19.319" v="1289" actId="1076"/>
          <ac:spMkLst>
            <pc:docMk/>
            <pc:sldMk cId="3558681590" sldId="258"/>
            <ac:spMk id="13" creationId="{50202E5E-3CC4-550A-9D57-8E9A21B5B8CD}"/>
          </ac:spMkLst>
        </pc:spChg>
        <pc:spChg chg="add mod">
          <ac:chgData name="Mike Lewis" userId="c18a8c299dca77cd" providerId="LiveId" clId="{EE4D54B3-465E-4EB8-ABD9-3B18DEF233C6}" dt="2023-06-21T11:01:31.768" v="1291" actId="1076"/>
          <ac:spMkLst>
            <pc:docMk/>
            <pc:sldMk cId="3558681590" sldId="258"/>
            <ac:spMk id="14" creationId="{1B4FC724-355B-D949-8D21-FE343B0BB74A}"/>
          </ac:spMkLst>
        </pc:spChg>
        <pc:spChg chg="add mod">
          <ac:chgData name="Mike Lewis" userId="c18a8c299dca77cd" providerId="LiveId" clId="{EE4D54B3-465E-4EB8-ABD9-3B18DEF233C6}" dt="2023-06-21T11:01:39.107" v="1293" actId="1076"/>
          <ac:spMkLst>
            <pc:docMk/>
            <pc:sldMk cId="3558681590" sldId="258"/>
            <ac:spMk id="15" creationId="{F6878E9F-BB78-69AF-BC67-3F667456D463}"/>
          </ac:spMkLst>
        </pc:spChg>
        <pc:spChg chg="add mod">
          <ac:chgData name="Mike Lewis" userId="c18a8c299dca77cd" providerId="LiveId" clId="{EE4D54B3-465E-4EB8-ABD9-3B18DEF233C6}" dt="2023-06-21T11:01:48.707" v="1295" actId="1076"/>
          <ac:spMkLst>
            <pc:docMk/>
            <pc:sldMk cId="3558681590" sldId="258"/>
            <ac:spMk id="16" creationId="{BC659921-F1ED-CD4B-10A3-7E512044556F}"/>
          </ac:spMkLst>
        </pc:spChg>
        <pc:spChg chg="add mod ord">
          <ac:chgData name="Mike Lewis" userId="c18a8c299dca77cd" providerId="LiveId" clId="{EE4D54B3-465E-4EB8-ABD9-3B18DEF233C6}" dt="2023-06-21T11:04:12.865" v="1322" actId="166"/>
          <ac:spMkLst>
            <pc:docMk/>
            <pc:sldMk cId="3558681590" sldId="258"/>
            <ac:spMk id="17" creationId="{78D81104-0D15-0115-90B0-33544873049C}"/>
          </ac:spMkLst>
        </pc:spChg>
        <pc:spChg chg="add mod">
          <ac:chgData name="Mike Lewis" userId="c18a8c299dca77cd" providerId="LiveId" clId="{EE4D54B3-465E-4EB8-ABD9-3B18DEF233C6}" dt="2023-06-21T11:04:18.252" v="1323" actId="1076"/>
          <ac:spMkLst>
            <pc:docMk/>
            <pc:sldMk cId="3558681590" sldId="258"/>
            <ac:spMk id="21" creationId="{10844534-ACCE-9181-6D83-9E0F5A4E9245}"/>
          </ac:spMkLst>
        </pc:spChg>
        <pc:spChg chg="del mod">
          <ac:chgData name="Mike Lewis" userId="c18a8c299dca77cd" providerId="LiveId" clId="{EE4D54B3-465E-4EB8-ABD9-3B18DEF233C6}" dt="2023-06-21T09:49:05.883" v="28" actId="478"/>
          <ac:spMkLst>
            <pc:docMk/>
            <pc:sldMk cId="3558681590" sldId="258"/>
            <ac:spMk id="21" creationId="{B1E46051-CD41-D6A6-BF42-D955E2ABC05C}"/>
          </ac:spMkLst>
        </pc:spChg>
        <pc:picChg chg="del">
          <ac:chgData name="Mike Lewis" userId="c18a8c299dca77cd" providerId="LiveId" clId="{EE4D54B3-465E-4EB8-ABD9-3B18DEF233C6}" dt="2023-06-21T09:48:58.088" v="25" actId="478"/>
          <ac:picMkLst>
            <pc:docMk/>
            <pc:sldMk cId="3558681590" sldId="258"/>
            <ac:picMk id="4" creationId="{DF4B6741-C11F-B770-9F12-EDD485B73194}"/>
          </ac:picMkLst>
        </pc:picChg>
        <pc:picChg chg="add mod">
          <ac:chgData name="Mike Lewis" userId="c18a8c299dca77cd" providerId="LiveId" clId="{EE4D54B3-465E-4EB8-ABD9-3B18DEF233C6}" dt="2023-06-21T11:15:02.583" v="1374" actId="1076"/>
          <ac:picMkLst>
            <pc:docMk/>
            <pc:sldMk cId="3558681590" sldId="258"/>
            <ac:picMk id="6" creationId="{6184A78F-E9F0-B705-9AEE-F3D6812701A4}"/>
          </ac:picMkLst>
        </pc:picChg>
        <pc:cxnChg chg="del">
          <ac:chgData name="Mike Lewis" userId="c18a8c299dca77cd" providerId="LiveId" clId="{EE4D54B3-465E-4EB8-ABD9-3B18DEF233C6}" dt="2023-06-21T09:49:12.067" v="32" actId="478"/>
          <ac:cxnSpMkLst>
            <pc:docMk/>
            <pc:sldMk cId="3558681590" sldId="258"/>
            <ac:cxnSpMk id="13" creationId="{B77DA6B0-4197-C5CE-4683-B356F1F747F7}"/>
          </ac:cxnSpMkLst>
        </pc:cxnChg>
        <pc:cxnChg chg="add mod ord">
          <ac:chgData name="Mike Lewis" userId="c18a8c299dca77cd" providerId="LiveId" clId="{EE4D54B3-465E-4EB8-ABD9-3B18DEF233C6}" dt="2023-06-21T11:04:36.828" v="1324" actId="14100"/>
          <ac:cxnSpMkLst>
            <pc:docMk/>
            <pc:sldMk cId="3558681590" sldId="258"/>
            <ac:cxnSpMk id="19" creationId="{D5E3DB6F-5D28-6776-9003-FAFE06E3ADFD}"/>
          </ac:cxnSpMkLst>
        </pc:cxnChg>
        <pc:cxnChg chg="del">
          <ac:chgData name="Mike Lewis" userId="c18a8c299dca77cd" providerId="LiveId" clId="{EE4D54B3-465E-4EB8-ABD9-3B18DEF233C6}" dt="2023-06-21T09:49:02.986" v="27" actId="478"/>
          <ac:cxnSpMkLst>
            <pc:docMk/>
            <pc:sldMk cId="3558681590" sldId="258"/>
            <ac:cxnSpMk id="22" creationId="{CAFB9BBE-BE92-B41B-748E-5B2A44FEAA34}"/>
          </ac:cxnSpMkLst>
        </pc:cxnChg>
      </pc:sldChg>
      <pc:sldChg chg="delSp del mod">
        <pc:chgData name="Mike Lewis" userId="c18a8c299dca77cd" providerId="LiveId" clId="{EE4D54B3-465E-4EB8-ABD9-3B18DEF233C6}" dt="2023-06-21T10:06:15.960" v="136" actId="47"/>
        <pc:sldMkLst>
          <pc:docMk/>
          <pc:sldMk cId="3019214191" sldId="260"/>
        </pc:sldMkLst>
        <pc:spChg chg="del">
          <ac:chgData name="Mike Lewis" userId="c18a8c299dca77cd" providerId="LiveId" clId="{EE4D54B3-465E-4EB8-ABD9-3B18DEF233C6}" dt="2023-06-21T09:50:24.600" v="54" actId="478"/>
          <ac:spMkLst>
            <pc:docMk/>
            <pc:sldMk cId="3019214191" sldId="260"/>
            <ac:spMk id="5" creationId="{2F285936-95F5-11FA-D1FB-491AE81C5A5E}"/>
          </ac:spMkLst>
        </pc:spChg>
        <pc:spChg chg="del">
          <ac:chgData name="Mike Lewis" userId="c18a8c299dca77cd" providerId="LiveId" clId="{EE4D54B3-465E-4EB8-ABD9-3B18DEF233C6}" dt="2023-06-21T09:50:21.212" v="52" actId="478"/>
          <ac:spMkLst>
            <pc:docMk/>
            <pc:sldMk cId="3019214191" sldId="260"/>
            <ac:spMk id="6" creationId="{0A85A1E9-5E0F-E589-8441-D7014C1BF26B}"/>
          </ac:spMkLst>
        </pc:spChg>
        <pc:spChg chg="del">
          <ac:chgData name="Mike Lewis" userId="c18a8c299dca77cd" providerId="LiveId" clId="{EE4D54B3-465E-4EB8-ABD9-3B18DEF233C6}" dt="2023-06-21T09:50:17.941" v="50" actId="478"/>
          <ac:spMkLst>
            <pc:docMk/>
            <pc:sldMk cId="3019214191" sldId="260"/>
            <ac:spMk id="14" creationId="{51D74BD6-05E0-EC89-7FB7-0C082FF05A7A}"/>
          </ac:spMkLst>
        </pc:spChg>
        <pc:picChg chg="del">
          <ac:chgData name="Mike Lewis" userId="c18a8c299dca77cd" providerId="LiveId" clId="{EE4D54B3-465E-4EB8-ABD9-3B18DEF233C6}" dt="2023-06-21T09:50:14.228" v="49" actId="478"/>
          <ac:picMkLst>
            <pc:docMk/>
            <pc:sldMk cId="3019214191" sldId="260"/>
            <ac:picMk id="4" creationId="{750EA5BC-D18A-AC50-EAE9-878B61D3082E}"/>
          </ac:picMkLst>
        </pc:picChg>
        <pc:cxnChg chg="del">
          <ac:chgData name="Mike Lewis" userId="c18a8c299dca77cd" providerId="LiveId" clId="{EE4D54B3-465E-4EB8-ABD9-3B18DEF233C6}" dt="2023-06-21T09:50:22.428" v="53" actId="478"/>
          <ac:cxnSpMkLst>
            <pc:docMk/>
            <pc:sldMk cId="3019214191" sldId="260"/>
            <ac:cxnSpMk id="8" creationId="{0F2C54F8-CB7E-3792-3C09-C088D80ACBF9}"/>
          </ac:cxnSpMkLst>
        </pc:cxnChg>
        <pc:cxnChg chg="del">
          <ac:chgData name="Mike Lewis" userId="c18a8c299dca77cd" providerId="LiveId" clId="{EE4D54B3-465E-4EB8-ABD9-3B18DEF233C6}" dt="2023-06-21T09:50:19.048" v="51" actId="478"/>
          <ac:cxnSpMkLst>
            <pc:docMk/>
            <pc:sldMk cId="3019214191" sldId="260"/>
            <ac:cxnSpMk id="15" creationId="{220EA64A-0D60-2F66-C984-18B17D3E4E24}"/>
          </ac:cxnSpMkLst>
        </pc:cxnChg>
      </pc:sldChg>
      <pc:sldChg chg="del">
        <pc:chgData name="Mike Lewis" userId="c18a8c299dca77cd" providerId="LiveId" clId="{EE4D54B3-465E-4EB8-ABD9-3B18DEF233C6}" dt="2023-06-21T10:05:53.492" v="134" actId="47"/>
        <pc:sldMkLst>
          <pc:docMk/>
          <pc:sldMk cId="458102336" sldId="261"/>
        </pc:sldMkLst>
      </pc:sldChg>
      <pc:sldChg chg="addSp delSp modSp mod ord">
        <pc:chgData name="Mike Lewis" userId="c18a8c299dca77cd" providerId="LiveId" clId="{EE4D54B3-465E-4EB8-ABD9-3B18DEF233C6}" dt="2023-06-27T13:41:02.393" v="1695" actId="21"/>
        <pc:sldMkLst>
          <pc:docMk/>
          <pc:sldMk cId="1089208109" sldId="262"/>
        </pc:sldMkLst>
        <pc:spChg chg="mod">
          <ac:chgData name="Mike Lewis" userId="c18a8c299dca77cd" providerId="LiveId" clId="{EE4D54B3-465E-4EB8-ABD9-3B18DEF233C6}" dt="2023-06-21T10:41:32.682" v="803" actId="14100"/>
          <ac:spMkLst>
            <pc:docMk/>
            <pc:sldMk cId="1089208109" sldId="262"/>
            <ac:spMk id="2" creationId="{9A5AF10C-64D0-4E83-EE39-D7C3FE8CEFE4}"/>
          </ac:spMkLst>
        </pc:spChg>
        <pc:spChg chg="mod">
          <ac:chgData name="Mike Lewis" userId="c18a8c299dca77cd" providerId="LiveId" clId="{EE4D54B3-465E-4EB8-ABD9-3B18DEF233C6}" dt="2023-06-21T10:09:58.225" v="223" actId="14100"/>
          <ac:spMkLst>
            <pc:docMk/>
            <pc:sldMk cId="1089208109" sldId="262"/>
            <ac:spMk id="3" creationId="{29D3CFB7-F933-9EF3-30B1-CB6FE6BDD059}"/>
          </ac:spMkLst>
        </pc:spChg>
        <pc:picChg chg="add mod">
          <ac:chgData name="Mike Lewis" userId="c18a8c299dca77cd" providerId="LiveId" clId="{EE4D54B3-465E-4EB8-ABD9-3B18DEF233C6}" dt="2023-06-21T10:41:35.038" v="804" actId="1076"/>
          <ac:picMkLst>
            <pc:docMk/>
            <pc:sldMk cId="1089208109" sldId="262"/>
            <ac:picMk id="5" creationId="{B828A6D7-5620-1CBB-B182-DAFD19F29DCA}"/>
          </ac:picMkLst>
        </pc:picChg>
        <pc:cxnChg chg="add del mod">
          <ac:chgData name="Mike Lewis" userId="c18a8c299dca77cd" providerId="LiveId" clId="{EE4D54B3-465E-4EB8-ABD9-3B18DEF233C6}" dt="2023-06-27T13:41:02.393" v="1695" actId="21"/>
          <ac:cxnSpMkLst>
            <pc:docMk/>
            <pc:sldMk cId="1089208109" sldId="262"/>
            <ac:cxnSpMk id="6" creationId="{989B551B-9FDF-562C-275C-EF1EA74F8858}"/>
          </ac:cxnSpMkLst>
        </pc:cxnChg>
      </pc:sldChg>
      <pc:sldChg chg="del">
        <pc:chgData name="Mike Lewis" userId="c18a8c299dca77cd" providerId="LiveId" clId="{EE4D54B3-465E-4EB8-ABD9-3B18DEF233C6}" dt="2023-06-21T09:44:34.849" v="0" actId="47"/>
        <pc:sldMkLst>
          <pc:docMk/>
          <pc:sldMk cId="694026609" sldId="263"/>
        </pc:sldMkLst>
      </pc:sldChg>
      <pc:sldChg chg="addSp delSp modSp add del mod ord">
        <pc:chgData name="Mike Lewis" userId="c18a8c299dca77cd" providerId="LiveId" clId="{EE4D54B3-465E-4EB8-ABD9-3B18DEF233C6}" dt="2023-06-27T13:41:19.959" v="1696" actId="47"/>
        <pc:sldMkLst>
          <pc:docMk/>
          <pc:sldMk cId="2252134793" sldId="263"/>
        </pc:sldMkLst>
        <pc:spChg chg="mod ord">
          <ac:chgData name="Mike Lewis" userId="c18a8c299dca77cd" providerId="LiveId" clId="{EE4D54B3-465E-4EB8-ABD9-3B18DEF233C6}" dt="2023-06-22T09:25:13.068" v="1437" actId="20577"/>
          <ac:spMkLst>
            <pc:docMk/>
            <pc:sldMk cId="2252134793" sldId="263"/>
            <ac:spMk id="2" creationId="{9A5AF10C-64D0-4E83-EE39-D7C3FE8CEFE4}"/>
          </ac:spMkLst>
        </pc:spChg>
        <pc:spChg chg="add mod">
          <ac:chgData name="Mike Lewis" userId="c18a8c299dca77cd" providerId="LiveId" clId="{EE4D54B3-465E-4EB8-ABD9-3B18DEF233C6}" dt="2023-06-21T10:11:38.721" v="247" actId="14100"/>
          <ac:spMkLst>
            <pc:docMk/>
            <pc:sldMk cId="2252134793" sldId="263"/>
            <ac:spMk id="4" creationId="{6CC45BC0-83E6-E71F-6B4D-ED692856B51C}"/>
          </ac:spMkLst>
        </pc:spChg>
        <pc:spChg chg="add del mod">
          <ac:chgData name="Mike Lewis" userId="c18a8c299dca77cd" providerId="LiveId" clId="{EE4D54B3-465E-4EB8-ABD9-3B18DEF233C6}" dt="2023-06-21T10:11:12.932" v="242" actId="14100"/>
          <ac:spMkLst>
            <pc:docMk/>
            <pc:sldMk cId="2252134793" sldId="263"/>
            <ac:spMk id="6" creationId="{BA36E6B8-F742-4AD7-92CA-FEBB305D8B4B}"/>
          </ac:spMkLst>
        </pc:spChg>
        <pc:picChg chg="mod">
          <ac:chgData name="Mike Lewis" userId="c18a8c299dca77cd" providerId="LiveId" clId="{EE4D54B3-465E-4EB8-ABD9-3B18DEF233C6}" dt="2023-06-21T10:10:52.812" v="237" actId="1076"/>
          <ac:picMkLst>
            <pc:docMk/>
            <pc:sldMk cId="2252134793" sldId="263"/>
            <ac:picMk id="5" creationId="{B828A6D7-5620-1CBB-B182-DAFD19F29DCA}"/>
          </ac:picMkLst>
        </pc:picChg>
      </pc:sldChg>
      <pc:sldChg chg="add del">
        <pc:chgData name="Mike Lewis" userId="c18a8c299dca77cd" providerId="LiveId" clId="{EE4D54B3-465E-4EB8-ABD9-3B18DEF233C6}" dt="2023-06-21T10:06:13.103" v="135" actId="47"/>
        <pc:sldMkLst>
          <pc:docMk/>
          <pc:sldMk cId="1031747332" sldId="264"/>
        </pc:sldMkLst>
      </pc:sldChg>
      <pc:sldChg chg="addSp delSp modSp add mod ord">
        <pc:chgData name="Mike Lewis" userId="c18a8c299dca77cd" providerId="LiveId" clId="{EE4D54B3-465E-4EB8-ABD9-3B18DEF233C6}" dt="2023-06-27T14:49:36.286" v="1910" actId="14100"/>
        <pc:sldMkLst>
          <pc:docMk/>
          <pc:sldMk cId="1258432909" sldId="264"/>
        </pc:sldMkLst>
        <pc:spChg chg="mod">
          <ac:chgData name="Mike Lewis" userId="c18a8c299dca77cd" providerId="LiveId" clId="{EE4D54B3-465E-4EB8-ABD9-3B18DEF233C6}" dt="2023-06-27T14:49:36.286" v="1910" actId="14100"/>
          <ac:spMkLst>
            <pc:docMk/>
            <pc:sldMk cId="1258432909" sldId="264"/>
            <ac:spMk id="2" creationId="{9A5AF10C-64D0-4E83-EE39-D7C3FE8CEFE4}"/>
          </ac:spMkLst>
        </pc:spChg>
        <pc:spChg chg="add del mod">
          <ac:chgData name="Mike Lewis" userId="c18a8c299dca77cd" providerId="LiveId" clId="{EE4D54B3-465E-4EB8-ABD9-3B18DEF233C6}" dt="2023-06-27T14:30:09.425" v="1738" actId="478"/>
          <ac:spMkLst>
            <pc:docMk/>
            <pc:sldMk cId="1258432909" sldId="264"/>
            <ac:spMk id="3" creationId="{AF1D45D5-CA7A-134E-ACAC-0DF3EAD67621}"/>
          </ac:spMkLst>
        </pc:spChg>
        <pc:spChg chg="add del mod">
          <ac:chgData name="Mike Lewis" userId="c18a8c299dca77cd" providerId="LiveId" clId="{EE4D54B3-465E-4EB8-ABD9-3B18DEF233C6}" dt="2023-06-27T14:30:07.292" v="1737" actId="478"/>
          <ac:spMkLst>
            <pc:docMk/>
            <pc:sldMk cId="1258432909" sldId="264"/>
            <ac:spMk id="5" creationId="{F8A14B00-5316-CDC6-1FD3-775945E35A41}"/>
          </ac:spMkLst>
        </pc:spChg>
        <pc:spChg chg="add del mod">
          <ac:chgData name="Mike Lewis" userId="c18a8c299dca77cd" providerId="LiveId" clId="{EE4D54B3-465E-4EB8-ABD9-3B18DEF233C6}" dt="2023-06-27T14:30:05.540" v="1735" actId="478"/>
          <ac:spMkLst>
            <pc:docMk/>
            <pc:sldMk cId="1258432909" sldId="264"/>
            <ac:spMk id="6" creationId="{B65037AA-1C89-0D12-3E76-AEB532799282}"/>
          </ac:spMkLst>
        </pc:spChg>
        <pc:spChg chg="add del mod">
          <ac:chgData name="Mike Lewis" userId="c18a8c299dca77cd" providerId="LiveId" clId="{EE4D54B3-465E-4EB8-ABD9-3B18DEF233C6}" dt="2023-06-27T14:30:04.743" v="1734" actId="478"/>
          <ac:spMkLst>
            <pc:docMk/>
            <pc:sldMk cId="1258432909" sldId="264"/>
            <ac:spMk id="8" creationId="{6EA1C59D-9D67-8B62-E257-1093318F1236}"/>
          </ac:spMkLst>
        </pc:spChg>
        <pc:spChg chg="add del mod">
          <ac:chgData name="Mike Lewis" userId="c18a8c299dca77cd" providerId="LiveId" clId="{EE4D54B3-465E-4EB8-ABD9-3B18DEF233C6}" dt="2023-06-27T14:30:03.548" v="1733" actId="478"/>
          <ac:spMkLst>
            <pc:docMk/>
            <pc:sldMk cId="1258432909" sldId="264"/>
            <ac:spMk id="11" creationId="{9FC6FED8-F543-9053-2545-F00DD089504E}"/>
          </ac:spMkLst>
        </pc:spChg>
        <pc:spChg chg="add del">
          <ac:chgData name="Mike Lewis" userId="c18a8c299dca77cd" providerId="LiveId" clId="{EE4D54B3-465E-4EB8-ABD9-3B18DEF233C6}" dt="2023-06-27T14:32:15.708" v="1747" actId="11529"/>
          <ac:spMkLst>
            <pc:docMk/>
            <pc:sldMk cId="1258432909" sldId="264"/>
            <ac:spMk id="12" creationId="{EE191FFF-4821-84FB-AD23-BCEDDE8B7E51}"/>
          </ac:spMkLst>
        </pc:spChg>
        <pc:spChg chg="add del mod">
          <ac:chgData name="Mike Lewis" userId="c18a8c299dca77cd" providerId="LiveId" clId="{EE4D54B3-465E-4EB8-ABD9-3B18DEF233C6}" dt="2023-06-21T10:35:06.299" v="775" actId="478"/>
          <ac:spMkLst>
            <pc:docMk/>
            <pc:sldMk cId="1258432909" sldId="264"/>
            <ac:spMk id="15" creationId="{4614A983-B2D2-6EA6-6AE7-D5EEFEDB6F99}"/>
          </ac:spMkLst>
        </pc:spChg>
        <pc:spChg chg="add mod">
          <ac:chgData name="Mike Lewis" userId="c18a8c299dca77cd" providerId="LiveId" clId="{EE4D54B3-465E-4EB8-ABD9-3B18DEF233C6}" dt="2023-06-27T14:47:35.006" v="1887" actId="164"/>
          <ac:spMkLst>
            <pc:docMk/>
            <pc:sldMk cId="1258432909" sldId="264"/>
            <ac:spMk id="19" creationId="{1944093A-D287-4938-CA0E-221BD2358AC5}"/>
          </ac:spMkLst>
        </pc:spChg>
        <pc:grpChg chg="add mod">
          <ac:chgData name="Mike Lewis" userId="c18a8c299dca77cd" providerId="LiveId" clId="{EE4D54B3-465E-4EB8-ABD9-3B18DEF233C6}" dt="2023-06-27T14:49:33.120" v="1909" actId="1076"/>
          <ac:grpSpMkLst>
            <pc:docMk/>
            <pc:sldMk cId="1258432909" sldId="264"/>
            <ac:grpSpMk id="25" creationId="{737655DE-FB42-DEF3-F7A5-73A8EA50B195}"/>
          </ac:grpSpMkLst>
        </pc:grpChg>
        <pc:picChg chg="add del mod">
          <ac:chgData name="Mike Lewis" userId="c18a8c299dca77cd" providerId="LiveId" clId="{EE4D54B3-465E-4EB8-ABD9-3B18DEF233C6}" dt="2023-06-27T14:30:00.246" v="1732" actId="478"/>
          <ac:picMkLst>
            <pc:docMk/>
            <pc:sldMk cId="1258432909" sldId="264"/>
            <ac:picMk id="4" creationId="{081A67EF-8138-6DDC-D1B0-12D361413FE1}"/>
          </ac:picMkLst>
        </pc:picChg>
        <pc:picChg chg="del">
          <ac:chgData name="Mike Lewis" userId="c18a8c299dca77cd" providerId="LiveId" clId="{EE4D54B3-465E-4EB8-ABD9-3B18DEF233C6}" dt="2023-06-21T10:06:23.169" v="138" actId="478"/>
          <ac:picMkLst>
            <pc:docMk/>
            <pc:sldMk cId="1258432909" sldId="264"/>
            <ac:picMk id="6" creationId="{6184A78F-E9F0-B705-9AEE-F3D6812701A4}"/>
          </ac:picMkLst>
        </pc:picChg>
        <pc:picChg chg="add del mod">
          <ac:chgData name="Mike Lewis" userId="c18a8c299dca77cd" providerId="LiveId" clId="{EE4D54B3-465E-4EB8-ABD9-3B18DEF233C6}" dt="2023-06-22T09:25:40.092" v="1442" actId="478"/>
          <ac:picMkLst>
            <pc:docMk/>
            <pc:sldMk cId="1258432909" sldId="264"/>
            <ac:picMk id="7" creationId="{B3BB1BF3-0CC5-5ED6-AC3A-D5D34FAEB69D}"/>
          </ac:picMkLst>
        </pc:picChg>
        <pc:picChg chg="add del mod">
          <ac:chgData name="Mike Lewis" userId="c18a8c299dca77cd" providerId="LiveId" clId="{EE4D54B3-465E-4EB8-ABD9-3B18DEF233C6}" dt="2023-06-21T10:28:05.739" v="747" actId="478"/>
          <ac:picMkLst>
            <pc:docMk/>
            <pc:sldMk cId="1258432909" sldId="264"/>
            <ac:picMk id="8" creationId="{3F7702EF-38B0-9AE7-0E1F-7A8426901390}"/>
          </ac:picMkLst>
        </pc:picChg>
        <pc:picChg chg="add mod">
          <ac:chgData name="Mike Lewis" userId="c18a8c299dca77cd" providerId="LiveId" clId="{EE4D54B3-465E-4EB8-ABD9-3B18DEF233C6}" dt="2023-06-21T11:24:49.513" v="1414" actId="571"/>
          <ac:picMkLst>
            <pc:docMk/>
            <pc:sldMk cId="1258432909" sldId="264"/>
            <ac:picMk id="9" creationId="{587B4E57-1ADD-3CA9-4F46-A7CFB7855589}"/>
          </ac:picMkLst>
        </pc:picChg>
        <pc:picChg chg="add mod">
          <ac:chgData name="Mike Lewis" userId="c18a8c299dca77cd" providerId="LiveId" clId="{EE4D54B3-465E-4EB8-ABD9-3B18DEF233C6}" dt="2023-06-27T14:47:35.006" v="1887" actId="164"/>
          <ac:picMkLst>
            <pc:docMk/>
            <pc:sldMk cId="1258432909" sldId="264"/>
            <ac:picMk id="9" creationId="{B4C1D89E-C2A2-F4A8-F1FB-9395EA23604B}"/>
          </ac:picMkLst>
        </pc:picChg>
        <pc:picChg chg="add del mod">
          <ac:chgData name="Mike Lewis" userId="c18a8c299dca77cd" providerId="LiveId" clId="{EE4D54B3-465E-4EB8-ABD9-3B18DEF233C6}" dt="2023-06-27T14:30:06.256" v="1736" actId="478"/>
          <ac:picMkLst>
            <pc:docMk/>
            <pc:sldMk cId="1258432909" sldId="264"/>
            <ac:picMk id="10" creationId="{0B4CE4D7-3F37-73C2-6D5A-DED651ED69AA}"/>
          </ac:picMkLst>
        </pc:picChg>
        <pc:picChg chg="add del mod">
          <ac:chgData name="Mike Lewis" userId="c18a8c299dca77cd" providerId="LiveId" clId="{EE4D54B3-465E-4EB8-ABD9-3B18DEF233C6}" dt="2023-06-21T10:30:00.111" v="753" actId="478"/>
          <ac:picMkLst>
            <pc:docMk/>
            <pc:sldMk cId="1258432909" sldId="264"/>
            <ac:picMk id="12" creationId="{48093EB8-DD57-A748-8D93-0599112A514A}"/>
          </ac:picMkLst>
        </pc:picChg>
        <pc:picChg chg="add del mod">
          <ac:chgData name="Mike Lewis" userId="c18a8c299dca77cd" providerId="LiveId" clId="{EE4D54B3-465E-4EB8-ABD9-3B18DEF233C6}" dt="2023-06-21T10:35:06.299" v="775" actId="478"/>
          <ac:picMkLst>
            <pc:docMk/>
            <pc:sldMk cId="1258432909" sldId="264"/>
            <ac:picMk id="14" creationId="{3AE6EA97-3325-FCB3-1EE3-B7A881D7D417}"/>
          </ac:picMkLst>
        </pc:picChg>
        <pc:picChg chg="add del mod">
          <ac:chgData name="Mike Lewis" userId="c18a8c299dca77cd" providerId="LiveId" clId="{EE4D54B3-465E-4EB8-ABD9-3B18DEF233C6}" dt="2023-06-22T09:25:28.694" v="1441" actId="478"/>
          <ac:picMkLst>
            <pc:docMk/>
            <pc:sldMk cId="1258432909" sldId="264"/>
            <ac:picMk id="17" creationId="{7517621A-6C14-20D2-B2E7-9574B74A224E}"/>
          </ac:picMkLst>
        </pc:picChg>
        <pc:picChg chg="add del mod">
          <ac:chgData name="Mike Lewis" userId="c18a8c299dca77cd" providerId="LiveId" clId="{EE4D54B3-465E-4EB8-ABD9-3B18DEF233C6}" dt="2023-06-21T10:36:24.359" v="786" actId="478"/>
          <ac:picMkLst>
            <pc:docMk/>
            <pc:sldMk cId="1258432909" sldId="264"/>
            <ac:picMk id="19" creationId="{0A11BCB0-E911-D16F-0ACF-C7F1A0896184}"/>
          </ac:picMkLst>
        </pc:picChg>
        <pc:picChg chg="add del mod">
          <ac:chgData name="Mike Lewis" userId="c18a8c299dca77cd" providerId="LiveId" clId="{EE4D54B3-465E-4EB8-ABD9-3B18DEF233C6}" dt="2023-06-27T14:30:10.881" v="1739" actId="478"/>
          <ac:picMkLst>
            <pc:docMk/>
            <pc:sldMk cId="1258432909" sldId="264"/>
            <ac:picMk id="21" creationId="{93A0F91F-9349-7B9E-AF22-D3255E18613A}"/>
          </ac:picMkLst>
        </pc:picChg>
        <pc:cxnChg chg="add mod">
          <ac:chgData name="Mike Lewis" userId="c18a8c299dca77cd" providerId="LiveId" clId="{EE4D54B3-465E-4EB8-ABD9-3B18DEF233C6}" dt="2023-06-27T14:47:35.006" v="1887" actId="164"/>
          <ac:cxnSpMkLst>
            <pc:docMk/>
            <pc:sldMk cId="1258432909" sldId="264"/>
            <ac:cxnSpMk id="14" creationId="{B537242C-5FE2-C6AF-4270-572228DD5543}"/>
          </ac:cxnSpMkLst>
        </pc:cxnChg>
      </pc:sldChg>
      <pc:sldChg chg="addSp delSp modSp add mod ord">
        <pc:chgData name="Mike Lewis" userId="c18a8c299dca77cd" providerId="LiveId" clId="{EE4D54B3-465E-4EB8-ABD9-3B18DEF233C6}" dt="2023-06-27T14:11:54.573" v="1726"/>
        <pc:sldMkLst>
          <pc:docMk/>
          <pc:sldMk cId="2766869928" sldId="265"/>
        </pc:sldMkLst>
        <pc:spChg chg="mod">
          <ac:chgData name="Mike Lewis" userId="c18a8c299dca77cd" providerId="LiveId" clId="{EE4D54B3-465E-4EB8-ABD9-3B18DEF233C6}" dt="2023-06-21T10:15:55.868" v="434" actId="20577"/>
          <ac:spMkLst>
            <pc:docMk/>
            <pc:sldMk cId="2766869928" sldId="265"/>
            <ac:spMk id="2" creationId="{9A5AF10C-64D0-4E83-EE39-D7C3FE8CEFE4}"/>
          </ac:spMkLst>
        </pc:spChg>
        <pc:graphicFrameChg chg="add mod modGraphic">
          <ac:chgData name="Mike Lewis" userId="c18a8c299dca77cd" providerId="LiveId" clId="{EE4D54B3-465E-4EB8-ABD9-3B18DEF233C6}" dt="2023-06-22T11:10:59.804" v="1562" actId="113"/>
          <ac:graphicFrameMkLst>
            <pc:docMk/>
            <pc:sldMk cId="2766869928" sldId="265"/>
            <ac:graphicFrameMk id="4" creationId="{059976E0-7425-CC37-C508-DD202A2C8DA4}"/>
          </ac:graphicFrameMkLst>
        </pc:graphicFrameChg>
        <pc:picChg chg="del">
          <ac:chgData name="Mike Lewis" userId="c18a8c299dca77cd" providerId="LiveId" clId="{EE4D54B3-465E-4EB8-ABD9-3B18DEF233C6}" dt="2023-06-21T10:12:33.028" v="261" actId="478"/>
          <ac:picMkLst>
            <pc:docMk/>
            <pc:sldMk cId="2766869928" sldId="265"/>
            <ac:picMk id="5" creationId="{B828A6D7-5620-1CBB-B182-DAFD19F29DCA}"/>
          </ac:picMkLst>
        </pc:picChg>
      </pc:sldChg>
      <pc:sldChg chg="modSp add mod ord">
        <pc:chgData name="Mike Lewis" userId="c18a8c299dca77cd" providerId="LiveId" clId="{EE4D54B3-465E-4EB8-ABD9-3B18DEF233C6}" dt="2023-06-27T15:20:21.907" v="1931" actId="20577"/>
        <pc:sldMkLst>
          <pc:docMk/>
          <pc:sldMk cId="2774113511" sldId="266"/>
        </pc:sldMkLst>
        <pc:spChg chg="mod">
          <ac:chgData name="Mike Lewis" userId="c18a8c299dca77cd" providerId="LiveId" clId="{EE4D54B3-465E-4EB8-ABD9-3B18DEF233C6}" dt="2023-06-21T10:42:13.760" v="811" actId="20577"/>
          <ac:spMkLst>
            <pc:docMk/>
            <pc:sldMk cId="2774113511" sldId="266"/>
            <ac:spMk id="2" creationId="{9A5AF10C-64D0-4E83-EE39-D7C3FE8CEFE4}"/>
          </ac:spMkLst>
        </pc:spChg>
        <pc:graphicFrameChg chg="mod modGraphic">
          <ac:chgData name="Mike Lewis" userId="c18a8c299dca77cd" providerId="LiveId" clId="{EE4D54B3-465E-4EB8-ABD9-3B18DEF233C6}" dt="2023-06-27T15:20:21.907" v="1931" actId="20577"/>
          <ac:graphicFrameMkLst>
            <pc:docMk/>
            <pc:sldMk cId="2774113511" sldId="266"/>
            <ac:graphicFrameMk id="4" creationId="{059976E0-7425-CC37-C508-DD202A2C8DA4}"/>
          </ac:graphicFrameMkLst>
        </pc:graphicFrameChg>
      </pc:sldChg>
      <pc:sldChg chg="addSp delSp modSp add mod">
        <pc:chgData name="Mike Lewis" userId="c18a8c299dca77cd" providerId="LiveId" clId="{EE4D54B3-465E-4EB8-ABD9-3B18DEF233C6}" dt="2023-06-27T15:40:18.488" v="2043" actId="478"/>
        <pc:sldMkLst>
          <pc:docMk/>
          <pc:sldMk cId="2142410807" sldId="267"/>
        </pc:sldMkLst>
        <pc:spChg chg="del">
          <ac:chgData name="Mike Lewis" userId="c18a8c299dca77cd" providerId="LiveId" clId="{EE4D54B3-465E-4EB8-ABD9-3B18DEF233C6}" dt="2023-06-22T10:10:31.319" v="1462" actId="478"/>
          <ac:spMkLst>
            <pc:docMk/>
            <pc:sldMk cId="2142410807" sldId="267"/>
            <ac:spMk id="3" creationId="{AF1D45D5-CA7A-134E-ACAC-0DF3EAD67621}"/>
          </ac:spMkLst>
        </pc:spChg>
        <pc:spChg chg="add mod">
          <ac:chgData name="Mike Lewis" userId="c18a8c299dca77cd" providerId="LiveId" clId="{EE4D54B3-465E-4EB8-ABD9-3B18DEF233C6}" dt="2023-06-27T14:04:25.932" v="1697" actId="692"/>
          <ac:spMkLst>
            <pc:docMk/>
            <pc:sldMk cId="2142410807" sldId="267"/>
            <ac:spMk id="3" creationId="{D5917919-71B8-B329-5EE4-294BDB3A23D6}"/>
          </ac:spMkLst>
        </pc:spChg>
        <pc:spChg chg="add mod">
          <ac:chgData name="Mike Lewis" userId="c18a8c299dca77cd" providerId="LiveId" clId="{EE4D54B3-465E-4EB8-ABD9-3B18DEF233C6}" dt="2023-06-27T14:09:09.126" v="1717" actId="14100"/>
          <ac:spMkLst>
            <pc:docMk/>
            <pc:sldMk cId="2142410807" sldId="267"/>
            <ac:spMk id="5" creationId="{5E589DFA-5CE6-6C8A-3D8A-036C4F08C606}"/>
          </ac:spMkLst>
        </pc:spChg>
        <pc:spChg chg="del">
          <ac:chgData name="Mike Lewis" userId="c18a8c299dca77cd" providerId="LiveId" clId="{EE4D54B3-465E-4EB8-ABD9-3B18DEF233C6}" dt="2023-06-22T10:10:28.949" v="1461" actId="478"/>
          <ac:spMkLst>
            <pc:docMk/>
            <pc:sldMk cId="2142410807" sldId="267"/>
            <ac:spMk id="5" creationId="{F8A14B00-5316-CDC6-1FD3-775945E35A41}"/>
          </ac:spMkLst>
        </pc:spChg>
        <pc:spChg chg="add mod">
          <ac:chgData name="Mike Lewis" userId="c18a8c299dca77cd" providerId="LiveId" clId="{EE4D54B3-465E-4EB8-ABD9-3B18DEF233C6}" dt="2023-06-22T10:14:42.902" v="1490" actId="164"/>
          <ac:spMkLst>
            <pc:docMk/>
            <pc:sldMk cId="2142410807" sldId="267"/>
            <ac:spMk id="7" creationId="{CB009350-5211-C3DA-6DC0-F3FE0FCF0739}"/>
          </ac:spMkLst>
        </pc:spChg>
        <pc:spChg chg="add mod">
          <ac:chgData name="Mike Lewis" userId="c18a8c299dca77cd" providerId="LiveId" clId="{EE4D54B3-465E-4EB8-ABD9-3B18DEF233C6}" dt="2023-06-22T10:14:42.902" v="1490" actId="164"/>
          <ac:spMkLst>
            <pc:docMk/>
            <pc:sldMk cId="2142410807" sldId="267"/>
            <ac:spMk id="9" creationId="{BC13A7E8-F0BD-17B5-BACA-16D906786990}"/>
          </ac:spMkLst>
        </pc:spChg>
        <pc:spChg chg="mod ord">
          <ac:chgData name="Mike Lewis" userId="c18a8c299dca77cd" providerId="LiveId" clId="{EE4D54B3-465E-4EB8-ABD9-3B18DEF233C6}" dt="2023-06-27T13:33:43.093" v="1681" actId="166"/>
          <ac:spMkLst>
            <pc:docMk/>
            <pc:sldMk cId="2142410807" sldId="267"/>
            <ac:spMk id="11" creationId="{9FC6FED8-F543-9053-2545-F00DD089504E}"/>
          </ac:spMkLst>
        </pc:spChg>
        <pc:spChg chg="add del mod">
          <ac:chgData name="Mike Lewis" userId="c18a8c299dca77cd" providerId="LiveId" clId="{EE4D54B3-465E-4EB8-ABD9-3B18DEF233C6}" dt="2023-06-27T15:39:12.659" v="2038" actId="478"/>
          <ac:spMkLst>
            <pc:docMk/>
            <pc:sldMk cId="2142410807" sldId="267"/>
            <ac:spMk id="14" creationId="{4E78AD66-3C10-87FA-E320-DE4E06E926E9}"/>
          </ac:spMkLst>
        </pc:spChg>
        <pc:spChg chg="add del mod">
          <ac:chgData name="Mike Lewis" userId="c18a8c299dca77cd" providerId="LiveId" clId="{EE4D54B3-465E-4EB8-ABD9-3B18DEF233C6}" dt="2023-06-27T15:39:10.394" v="2037" actId="478"/>
          <ac:spMkLst>
            <pc:docMk/>
            <pc:sldMk cId="2142410807" sldId="267"/>
            <ac:spMk id="24" creationId="{C1E4AF8A-61E7-9F1F-67DC-92DD80F7D614}"/>
          </ac:spMkLst>
        </pc:spChg>
        <pc:spChg chg="add del mod">
          <ac:chgData name="Mike Lewis" userId="c18a8c299dca77cd" providerId="LiveId" clId="{EE4D54B3-465E-4EB8-ABD9-3B18DEF233C6}" dt="2023-06-27T15:39:08.462" v="2036" actId="478"/>
          <ac:spMkLst>
            <pc:docMk/>
            <pc:sldMk cId="2142410807" sldId="267"/>
            <ac:spMk id="25" creationId="{2CA098C0-256F-473A-C648-97B7074A9328}"/>
          </ac:spMkLst>
        </pc:spChg>
        <pc:grpChg chg="add mod">
          <ac:chgData name="Mike Lewis" userId="c18a8c299dca77cd" providerId="LiveId" clId="{EE4D54B3-465E-4EB8-ABD9-3B18DEF233C6}" dt="2023-06-27T13:32:04.350" v="1655" actId="14100"/>
          <ac:grpSpMkLst>
            <pc:docMk/>
            <pc:sldMk cId="2142410807" sldId="267"/>
            <ac:grpSpMk id="12" creationId="{6725EA5A-DB73-3518-9609-9EACE832E8DA}"/>
          </ac:grpSpMkLst>
        </pc:grpChg>
        <pc:picChg chg="mod">
          <ac:chgData name="Mike Lewis" userId="c18a8c299dca77cd" providerId="LiveId" clId="{EE4D54B3-465E-4EB8-ABD9-3B18DEF233C6}" dt="2023-06-27T15:37:02.309" v="2006" actId="1076"/>
          <ac:picMkLst>
            <pc:docMk/>
            <pc:sldMk cId="2142410807" sldId="267"/>
            <ac:picMk id="4" creationId="{081A67EF-8138-6DDC-D1B0-12D361413FE1}"/>
          </ac:picMkLst>
        </pc:picChg>
        <pc:picChg chg="del mod">
          <ac:chgData name="Mike Lewis" userId="c18a8c299dca77cd" providerId="LiveId" clId="{EE4D54B3-465E-4EB8-ABD9-3B18DEF233C6}" dt="2023-06-22T10:11:49.703" v="1477" actId="478"/>
          <ac:picMkLst>
            <pc:docMk/>
            <pc:sldMk cId="2142410807" sldId="267"/>
            <ac:picMk id="10" creationId="{0B4CE4D7-3F37-73C2-6D5A-DED651ED69AA}"/>
          </ac:picMkLst>
        </pc:picChg>
        <pc:picChg chg="mod">
          <ac:chgData name="Mike Lewis" userId="c18a8c299dca77cd" providerId="LiveId" clId="{EE4D54B3-465E-4EB8-ABD9-3B18DEF233C6}" dt="2023-06-22T10:11:54.071" v="1478" actId="14100"/>
          <ac:picMkLst>
            <pc:docMk/>
            <pc:sldMk cId="2142410807" sldId="267"/>
            <ac:picMk id="21" creationId="{93A0F91F-9349-7B9E-AF22-D3255E18613A}"/>
          </ac:picMkLst>
        </pc:picChg>
        <pc:cxnChg chg="add del mod">
          <ac:chgData name="Mike Lewis" userId="c18a8c299dca77cd" providerId="LiveId" clId="{EE4D54B3-465E-4EB8-ABD9-3B18DEF233C6}" dt="2023-06-27T15:40:18.488" v="2043" actId="478"/>
          <ac:cxnSpMkLst>
            <pc:docMk/>
            <pc:sldMk cId="2142410807" sldId="267"/>
            <ac:cxnSpMk id="13" creationId="{08D71AFF-21ED-073D-A323-26A53DB64A12}"/>
          </ac:cxnSpMkLst>
        </pc:cxnChg>
        <pc:cxnChg chg="add del mod">
          <ac:chgData name="Mike Lewis" userId="c18a8c299dca77cd" providerId="LiveId" clId="{EE4D54B3-465E-4EB8-ABD9-3B18DEF233C6}" dt="2023-06-27T15:35:43.622" v="1990" actId="478"/>
          <ac:cxnSpMkLst>
            <pc:docMk/>
            <pc:sldMk cId="2142410807" sldId="267"/>
            <ac:cxnSpMk id="18" creationId="{DB076716-025D-13F1-6538-33AF30BFAAA7}"/>
          </ac:cxnSpMkLst>
        </pc:cxnChg>
      </pc:sldChg>
      <pc:sldChg chg="addSp delSp modSp add mod setBg">
        <pc:chgData name="Mike Lewis" userId="c18a8c299dca77cd" providerId="LiveId" clId="{EE4D54B3-465E-4EB8-ABD9-3B18DEF233C6}" dt="2023-06-30T16:43:25.471" v="2156" actId="478"/>
        <pc:sldMkLst>
          <pc:docMk/>
          <pc:sldMk cId="423887412" sldId="268"/>
        </pc:sldMkLst>
        <pc:spChg chg="add del mod">
          <ac:chgData name="Mike Lewis" userId="c18a8c299dca77cd" providerId="LiveId" clId="{EE4D54B3-465E-4EB8-ABD9-3B18DEF233C6}" dt="2023-06-27T14:11:35.037" v="1722" actId="478"/>
          <ac:spMkLst>
            <pc:docMk/>
            <pc:sldMk cId="423887412" sldId="268"/>
            <ac:spMk id="3" creationId="{52331FAE-3941-F8AB-F911-29023A83650F}"/>
          </ac:spMkLst>
        </pc:spChg>
        <pc:spChg chg="add del mod">
          <ac:chgData name="Mike Lewis" userId="c18a8c299dca77cd" providerId="LiveId" clId="{EE4D54B3-465E-4EB8-ABD9-3B18DEF233C6}" dt="2023-06-30T16:43:25.471" v="2156" actId="478"/>
          <ac:spMkLst>
            <pc:docMk/>
            <pc:sldMk cId="423887412" sldId="268"/>
            <ac:spMk id="5" creationId="{EE142928-5914-EE94-01C5-B6BA3FD39662}"/>
          </ac:spMkLst>
        </pc:spChg>
        <pc:spChg chg="del">
          <ac:chgData name="Mike Lewis" userId="c18a8c299dca77cd" providerId="LiveId" clId="{EE4D54B3-465E-4EB8-ABD9-3B18DEF233C6}" dt="2023-06-22T10:47:07.201" v="1515" actId="478"/>
          <ac:spMkLst>
            <pc:docMk/>
            <pc:sldMk cId="423887412" sldId="268"/>
            <ac:spMk id="6" creationId="{B65037AA-1C89-0D12-3E76-AEB532799282}"/>
          </ac:spMkLst>
        </pc:spChg>
        <pc:spChg chg="del">
          <ac:chgData name="Mike Lewis" userId="c18a8c299dca77cd" providerId="LiveId" clId="{EE4D54B3-465E-4EB8-ABD9-3B18DEF233C6}" dt="2023-06-27T14:11:34.065" v="1721" actId="478"/>
          <ac:spMkLst>
            <pc:docMk/>
            <pc:sldMk cId="423887412" sldId="268"/>
            <ac:spMk id="8" creationId="{6EA1C59D-9D67-8B62-E257-1093318F1236}"/>
          </ac:spMkLst>
        </pc:spChg>
        <pc:spChg chg="del">
          <ac:chgData name="Mike Lewis" userId="c18a8c299dca77cd" providerId="LiveId" clId="{EE4D54B3-465E-4EB8-ABD9-3B18DEF233C6}" dt="2023-06-27T14:11:33.098" v="1720" actId="478"/>
          <ac:spMkLst>
            <pc:docMk/>
            <pc:sldMk cId="423887412" sldId="268"/>
            <ac:spMk id="11" creationId="{9FC6FED8-F543-9053-2545-F00DD089504E}"/>
          </ac:spMkLst>
        </pc:spChg>
        <pc:grpChg chg="del">
          <ac:chgData name="Mike Lewis" userId="c18a8c299dca77cd" providerId="LiveId" clId="{EE4D54B3-465E-4EB8-ABD9-3B18DEF233C6}" dt="2023-06-22T10:47:02.306" v="1514" actId="478"/>
          <ac:grpSpMkLst>
            <pc:docMk/>
            <pc:sldMk cId="423887412" sldId="268"/>
            <ac:grpSpMk id="12" creationId="{6725EA5A-DB73-3518-9609-9EACE832E8DA}"/>
          </ac:grpSpMkLst>
        </pc:grpChg>
        <pc:picChg chg="del">
          <ac:chgData name="Mike Lewis" userId="c18a8c299dca77cd" providerId="LiveId" clId="{EE4D54B3-465E-4EB8-ABD9-3B18DEF233C6}" dt="2023-06-27T14:11:30.885" v="1719" actId="478"/>
          <ac:picMkLst>
            <pc:docMk/>
            <pc:sldMk cId="423887412" sldId="268"/>
            <ac:picMk id="4" creationId="{081A67EF-8138-6DDC-D1B0-12D361413FE1}"/>
          </ac:picMkLst>
        </pc:picChg>
        <pc:picChg chg="del">
          <ac:chgData name="Mike Lewis" userId="c18a8c299dca77cd" providerId="LiveId" clId="{EE4D54B3-465E-4EB8-ABD9-3B18DEF233C6}" dt="2023-06-27T14:11:36.769" v="1724" actId="478"/>
          <ac:picMkLst>
            <pc:docMk/>
            <pc:sldMk cId="423887412" sldId="268"/>
            <ac:picMk id="21" creationId="{93A0F91F-9349-7B9E-AF22-D3255E18613A}"/>
          </ac:picMkLst>
        </pc:picChg>
        <pc:cxnChg chg="add del mod">
          <ac:chgData name="Mike Lewis" userId="c18a8c299dca77cd" providerId="LiveId" clId="{EE4D54B3-465E-4EB8-ABD9-3B18DEF233C6}" dt="2023-06-27T14:11:35.932" v="1723" actId="478"/>
          <ac:cxnSpMkLst>
            <pc:docMk/>
            <pc:sldMk cId="423887412" sldId="268"/>
            <ac:cxnSpMk id="13" creationId="{75412398-14B6-80E2-E0CA-B1DB713E0B6E}"/>
          </ac:cxnSpMkLst>
        </pc:cxnChg>
      </pc:sldChg>
      <pc:sldChg chg="addSp delSp modSp add mod ord">
        <pc:chgData name="Mike Lewis" userId="c18a8c299dca77cd" providerId="LiveId" clId="{EE4D54B3-465E-4EB8-ABD9-3B18DEF233C6}" dt="2023-06-30T16:47:57.445" v="2173" actId="21"/>
        <pc:sldMkLst>
          <pc:docMk/>
          <pc:sldMk cId="968844997" sldId="269"/>
        </pc:sldMkLst>
        <pc:spChg chg="mod">
          <ac:chgData name="Mike Lewis" userId="c18a8c299dca77cd" providerId="LiveId" clId="{EE4D54B3-465E-4EB8-ABD9-3B18DEF233C6}" dt="2023-06-25T13:54:05.463" v="1570" actId="20577"/>
          <ac:spMkLst>
            <pc:docMk/>
            <pc:sldMk cId="968844997" sldId="269"/>
            <ac:spMk id="2" creationId="{9A5AF10C-64D0-4E83-EE39-D7C3FE8CEFE4}"/>
          </ac:spMkLst>
        </pc:spChg>
        <pc:spChg chg="del">
          <ac:chgData name="Mike Lewis" userId="c18a8c299dca77cd" providerId="LiveId" clId="{EE4D54B3-465E-4EB8-ABD9-3B18DEF233C6}" dt="2023-06-25T13:54:17.020" v="1575" actId="478"/>
          <ac:spMkLst>
            <pc:docMk/>
            <pc:sldMk cId="968844997" sldId="269"/>
            <ac:spMk id="3" creationId="{52331FAE-3941-F8AB-F911-29023A83650F}"/>
          </ac:spMkLst>
        </pc:spChg>
        <pc:spChg chg="del">
          <ac:chgData name="Mike Lewis" userId="c18a8c299dca77cd" providerId="LiveId" clId="{EE4D54B3-465E-4EB8-ABD9-3B18DEF233C6}" dt="2023-06-25T13:54:15.565" v="1574" actId="478"/>
          <ac:spMkLst>
            <pc:docMk/>
            <pc:sldMk cId="968844997" sldId="269"/>
            <ac:spMk id="8" creationId="{6EA1C59D-9D67-8B62-E257-1093318F1236}"/>
          </ac:spMkLst>
        </pc:spChg>
        <pc:spChg chg="del">
          <ac:chgData name="Mike Lewis" userId="c18a8c299dca77cd" providerId="LiveId" clId="{EE4D54B3-465E-4EB8-ABD9-3B18DEF233C6}" dt="2023-06-25T13:54:13.950" v="1573" actId="478"/>
          <ac:spMkLst>
            <pc:docMk/>
            <pc:sldMk cId="968844997" sldId="269"/>
            <ac:spMk id="11" creationId="{9FC6FED8-F543-9053-2545-F00DD089504E}"/>
          </ac:spMkLst>
        </pc:spChg>
        <pc:spChg chg="add mod">
          <ac:chgData name="Mike Lewis" userId="c18a8c299dca77cd" providerId="LiveId" clId="{EE4D54B3-465E-4EB8-ABD9-3B18DEF233C6}" dt="2023-06-25T13:57:31.427" v="1654" actId="1076"/>
          <ac:spMkLst>
            <pc:docMk/>
            <pc:sldMk cId="968844997" sldId="269"/>
            <ac:spMk id="12" creationId="{5DBF1F5F-EEF7-2325-5865-504765600198}"/>
          </ac:spMkLst>
        </pc:spChg>
        <pc:spChg chg="add mod">
          <ac:chgData name="Mike Lewis" userId="c18a8c299dca77cd" providerId="LiveId" clId="{EE4D54B3-465E-4EB8-ABD9-3B18DEF233C6}" dt="2023-06-25T13:56:59.424" v="1653" actId="121"/>
          <ac:spMkLst>
            <pc:docMk/>
            <pc:sldMk cId="968844997" sldId="269"/>
            <ac:spMk id="14" creationId="{778DC9EE-7A93-CF71-E32D-BB7253F02DAC}"/>
          </ac:spMkLst>
        </pc:spChg>
        <pc:picChg chg="del">
          <ac:chgData name="Mike Lewis" userId="c18a8c299dca77cd" providerId="LiveId" clId="{EE4D54B3-465E-4EB8-ABD9-3B18DEF233C6}" dt="2023-06-25T13:54:08.873" v="1571" actId="478"/>
          <ac:picMkLst>
            <pc:docMk/>
            <pc:sldMk cId="968844997" sldId="269"/>
            <ac:picMk id="4" creationId="{081A67EF-8138-6DDC-D1B0-12D361413FE1}"/>
          </ac:picMkLst>
        </pc:picChg>
        <pc:picChg chg="add del mod">
          <ac:chgData name="Mike Lewis" userId="c18a8c299dca77cd" providerId="LiveId" clId="{EE4D54B3-465E-4EB8-ABD9-3B18DEF233C6}" dt="2023-06-30T16:47:57.445" v="2173" actId="21"/>
          <ac:picMkLst>
            <pc:docMk/>
            <pc:sldMk cId="968844997" sldId="269"/>
            <ac:picMk id="6" creationId="{7398FA3F-2DCF-7BB7-8FD8-9C62E118945F}"/>
          </ac:picMkLst>
        </pc:picChg>
        <pc:picChg chg="add mod ord">
          <ac:chgData name="Mike Lewis" userId="c18a8c299dca77cd" providerId="LiveId" clId="{EE4D54B3-465E-4EB8-ABD9-3B18DEF233C6}" dt="2023-06-25T13:56:15.941" v="1608" actId="14100"/>
          <ac:picMkLst>
            <pc:docMk/>
            <pc:sldMk cId="968844997" sldId="269"/>
            <ac:picMk id="7" creationId="{45FAF953-4488-4896-47FC-CC331F8FFC0C}"/>
          </ac:picMkLst>
        </pc:picChg>
        <pc:picChg chg="add mod">
          <ac:chgData name="Mike Lewis" userId="c18a8c299dca77cd" providerId="LiveId" clId="{EE4D54B3-465E-4EB8-ABD9-3B18DEF233C6}" dt="2023-06-25T13:56:19.043" v="1609" actId="14100"/>
          <ac:picMkLst>
            <pc:docMk/>
            <pc:sldMk cId="968844997" sldId="269"/>
            <ac:picMk id="10" creationId="{AEAE10A6-7B20-71E1-6018-6346FA06D489}"/>
          </ac:picMkLst>
        </pc:picChg>
        <pc:picChg chg="del">
          <ac:chgData name="Mike Lewis" userId="c18a8c299dca77cd" providerId="LiveId" clId="{EE4D54B3-465E-4EB8-ABD9-3B18DEF233C6}" dt="2023-06-25T13:54:11.126" v="1572" actId="478"/>
          <ac:picMkLst>
            <pc:docMk/>
            <pc:sldMk cId="968844997" sldId="269"/>
            <ac:picMk id="21" creationId="{93A0F91F-9349-7B9E-AF22-D3255E18613A}"/>
          </ac:picMkLst>
        </pc:picChg>
        <pc:cxnChg chg="add del mod">
          <ac:chgData name="Mike Lewis" userId="c18a8c299dca77cd" providerId="LiveId" clId="{EE4D54B3-465E-4EB8-ABD9-3B18DEF233C6}" dt="2023-06-30T16:46:40.540" v="2158"/>
          <ac:cxnSpMkLst>
            <pc:docMk/>
            <pc:sldMk cId="968844997" sldId="269"/>
            <ac:cxnSpMk id="3" creationId="{DA558D2D-EC4C-2F77-A009-6D93225E8D2D}"/>
          </ac:cxnSpMkLst>
        </pc:cxnChg>
        <pc:cxnChg chg="del">
          <ac:chgData name="Mike Lewis" userId="c18a8c299dca77cd" providerId="LiveId" clId="{EE4D54B3-465E-4EB8-ABD9-3B18DEF233C6}" dt="2023-06-25T13:54:18.072" v="1576" actId="478"/>
          <ac:cxnSpMkLst>
            <pc:docMk/>
            <pc:sldMk cId="968844997" sldId="269"/>
            <ac:cxnSpMk id="13" creationId="{75412398-14B6-80E2-E0CA-B1DB713E0B6E}"/>
          </ac:cxnSpMkLst>
        </pc:cxnChg>
      </pc:sldChg>
      <pc:sldChg chg="add">
        <pc:chgData name="Mike Lewis" userId="c18a8c299dca77cd" providerId="LiveId" clId="{EE4D54B3-465E-4EB8-ABD9-3B18DEF233C6}" dt="2023-06-27T14:11:27.985" v="1718" actId="2890"/>
        <pc:sldMkLst>
          <pc:docMk/>
          <pc:sldMk cId="2115438510" sldId="270"/>
        </pc:sldMkLst>
      </pc:sldChg>
      <pc:sldChg chg="add ord">
        <pc:chgData name="Mike Lewis" userId="c18a8c299dca77cd" providerId="LiveId" clId="{EE4D54B3-465E-4EB8-ABD9-3B18DEF233C6}" dt="2023-06-27T14:43:46.686" v="1879"/>
        <pc:sldMkLst>
          <pc:docMk/>
          <pc:sldMk cId="893608270" sldId="271"/>
        </pc:sldMkLst>
      </pc:sldChg>
      <pc:sldChg chg="addSp delSp modSp add mod">
        <pc:chgData name="Mike Lewis" userId="c18a8c299dca77cd" providerId="LiveId" clId="{EE4D54B3-465E-4EB8-ABD9-3B18DEF233C6}" dt="2023-06-27T14:41:37.469" v="1848" actId="14100"/>
        <pc:sldMkLst>
          <pc:docMk/>
          <pc:sldMk cId="2847456480" sldId="272"/>
        </pc:sldMkLst>
        <pc:spChg chg="mod">
          <ac:chgData name="Mike Lewis" userId="c18a8c299dca77cd" providerId="LiveId" clId="{EE4D54B3-465E-4EB8-ABD9-3B18DEF233C6}" dt="2023-06-27T14:41:37.469" v="1848" actId="14100"/>
          <ac:spMkLst>
            <pc:docMk/>
            <pc:sldMk cId="2847456480" sldId="272"/>
            <ac:spMk id="2" creationId="{9A5AF10C-64D0-4E83-EE39-D7C3FE8CEFE4}"/>
          </ac:spMkLst>
        </pc:spChg>
        <pc:spChg chg="del">
          <ac:chgData name="Mike Lewis" userId="c18a8c299dca77cd" providerId="LiveId" clId="{EE4D54B3-465E-4EB8-ABD9-3B18DEF233C6}" dt="2023-06-27T14:34:28.590" v="1788" actId="478"/>
          <ac:spMkLst>
            <pc:docMk/>
            <pc:sldMk cId="2847456480" sldId="272"/>
            <ac:spMk id="19" creationId="{1944093A-D287-4938-CA0E-221BD2358AC5}"/>
          </ac:spMkLst>
        </pc:spChg>
        <pc:picChg chg="add mod">
          <ac:chgData name="Mike Lewis" userId="c18a8c299dca77cd" providerId="LiveId" clId="{EE4D54B3-465E-4EB8-ABD9-3B18DEF233C6}" dt="2023-06-27T14:41:19.937" v="1801" actId="1076"/>
          <ac:picMkLst>
            <pc:docMk/>
            <pc:sldMk cId="2847456480" sldId="272"/>
            <ac:picMk id="4" creationId="{58DACFC5-CEFE-A5E0-48FD-7B2F50223F59}"/>
          </ac:picMkLst>
        </pc:picChg>
        <pc:picChg chg="del">
          <ac:chgData name="Mike Lewis" userId="c18a8c299dca77cd" providerId="LiveId" clId="{EE4D54B3-465E-4EB8-ABD9-3B18DEF233C6}" dt="2023-06-27T14:34:33.223" v="1790" actId="478"/>
          <ac:picMkLst>
            <pc:docMk/>
            <pc:sldMk cId="2847456480" sldId="272"/>
            <ac:picMk id="9" creationId="{B4C1D89E-C2A2-F4A8-F1FB-9395EA23604B}"/>
          </ac:picMkLst>
        </pc:picChg>
        <pc:cxnChg chg="del">
          <ac:chgData name="Mike Lewis" userId="c18a8c299dca77cd" providerId="LiveId" clId="{EE4D54B3-465E-4EB8-ABD9-3B18DEF233C6}" dt="2023-06-27T14:34:31.074" v="1789" actId="478"/>
          <ac:cxnSpMkLst>
            <pc:docMk/>
            <pc:sldMk cId="2847456480" sldId="272"/>
            <ac:cxnSpMk id="14" creationId="{B537242C-5FE2-C6AF-4270-572228DD5543}"/>
          </ac:cxnSpMkLst>
        </pc:cxnChg>
      </pc:sldChg>
      <pc:sldChg chg="addSp delSp modSp add mod">
        <pc:chgData name="Mike Lewis" userId="c18a8c299dca77cd" providerId="LiveId" clId="{EE4D54B3-465E-4EB8-ABD9-3B18DEF233C6}" dt="2023-06-27T14:43:01.228" v="1877" actId="14100"/>
        <pc:sldMkLst>
          <pc:docMk/>
          <pc:sldMk cId="2812029122" sldId="273"/>
        </pc:sldMkLst>
        <pc:spChg chg="mod">
          <ac:chgData name="Mike Lewis" userId="c18a8c299dca77cd" providerId="LiveId" clId="{EE4D54B3-465E-4EB8-ABD9-3B18DEF233C6}" dt="2023-06-27T14:42:29.736" v="1867" actId="20577"/>
          <ac:spMkLst>
            <pc:docMk/>
            <pc:sldMk cId="2812029122" sldId="273"/>
            <ac:spMk id="2" creationId="{9A5AF10C-64D0-4E83-EE39-D7C3FE8CEFE4}"/>
          </ac:spMkLst>
        </pc:spChg>
        <pc:picChg chg="del">
          <ac:chgData name="Mike Lewis" userId="c18a8c299dca77cd" providerId="LiveId" clId="{EE4D54B3-465E-4EB8-ABD9-3B18DEF233C6}" dt="2023-06-27T14:41:58.492" v="1860" actId="478"/>
          <ac:picMkLst>
            <pc:docMk/>
            <pc:sldMk cId="2812029122" sldId="273"/>
            <ac:picMk id="4" creationId="{58DACFC5-CEFE-A5E0-48FD-7B2F50223F59}"/>
          </ac:picMkLst>
        </pc:picChg>
        <pc:picChg chg="add mod ord">
          <ac:chgData name="Mike Lewis" userId="c18a8c299dca77cd" providerId="LiveId" clId="{EE4D54B3-465E-4EB8-ABD9-3B18DEF233C6}" dt="2023-06-27T14:43:01.228" v="1877" actId="14100"/>
          <ac:picMkLst>
            <pc:docMk/>
            <pc:sldMk cId="2812029122" sldId="273"/>
            <ac:picMk id="5" creationId="{BE17818A-8FDB-86F5-BE10-D9A784A6CAD9}"/>
          </ac:picMkLst>
        </pc:picChg>
        <pc:picChg chg="add mod">
          <ac:chgData name="Mike Lewis" userId="c18a8c299dca77cd" providerId="LiveId" clId="{EE4D54B3-465E-4EB8-ABD9-3B18DEF233C6}" dt="2023-06-27T14:42:47.451" v="1874" actId="1076"/>
          <ac:picMkLst>
            <pc:docMk/>
            <pc:sldMk cId="2812029122" sldId="273"/>
            <ac:picMk id="7" creationId="{1F8396A4-E8A0-2857-6492-11062E1E7EA2}"/>
          </ac:picMkLst>
        </pc:picChg>
      </pc:sldChg>
      <pc:sldChg chg="addSp delSp modSp add mod">
        <pc:chgData name="Mike Lewis" userId="c18a8c299dca77cd" providerId="LiveId" clId="{EE4D54B3-465E-4EB8-ABD9-3B18DEF233C6}" dt="2023-06-30T16:40:27.446" v="2140" actId="478"/>
        <pc:sldMkLst>
          <pc:docMk/>
          <pc:sldMk cId="3291385076" sldId="274"/>
        </pc:sldMkLst>
        <pc:spChg chg="del">
          <ac:chgData name="Mike Lewis" userId="c18a8c299dca77cd" providerId="LiveId" clId="{EE4D54B3-465E-4EB8-ABD9-3B18DEF233C6}" dt="2023-06-27T15:40:27.925" v="2046" actId="478"/>
          <ac:spMkLst>
            <pc:docMk/>
            <pc:sldMk cId="3291385076" sldId="274"/>
            <ac:spMk id="3" creationId="{D5917919-71B8-B329-5EE4-294BDB3A23D6}"/>
          </ac:spMkLst>
        </pc:spChg>
        <pc:spChg chg="del">
          <ac:chgData name="Mike Lewis" userId="c18a8c299dca77cd" providerId="LiveId" clId="{EE4D54B3-465E-4EB8-ABD9-3B18DEF233C6}" dt="2023-06-27T15:40:25.542" v="2045" actId="478"/>
          <ac:spMkLst>
            <pc:docMk/>
            <pc:sldMk cId="3291385076" sldId="274"/>
            <ac:spMk id="5" creationId="{5E589DFA-5CE6-6C8A-3D8A-036C4F08C606}"/>
          </ac:spMkLst>
        </pc:spChg>
        <pc:spChg chg="del">
          <ac:chgData name="Mike Lewis" userId="c18a8c299dca77cd" providerId="LiveId" clId="{EE4D54B3-465E-4EB8-ABD9-3B18DEF233C6}" dt="2023-06-30T16:40:27.446" v="2140" actId="478"/>
          <ac:spMkLst>
            <pc:docMk/>
            <pc:sldMk cId="3291385076" sldId="274"/>
            <ac:spMk id="6" creationId="{B65037AA-1C89-0D12-3E76-AEB532799282}"/>
          </ac:spMkLst>
        </pc:spChg>
        <pc:spChg chg="mod">
          <ac:chgData name="Mike Lewis" userId="c18a8c299dca77cd" providerId="LiveId" clId="{EE4D54B3-465E-4EB8-ABD9-3B18DEF233C6}" dt="2023-06-27T15:41:38.271" v="2052" actId="207"/>
          <ac:spMkLst>
            <pc:docMk/>
            <pc:sldMk cId="3291385076" sldId="274"/>
            <ac:spMk id="14" creationId="{4E78AD66-3C10-87FA-E320-DE4E06E926E9}"/>
          </ac:spMkLst>
        </pc:spChg>
        <pc:spChg chg="mod">
          <ac:chgData name="Mike Lewis" userId="c18a8c299dca77cd" providerId="LiveId" clId="{EE4D54B3-465E-4EB8-ABD9-3B18DEF233C6}" dt="2023-06-27T15:41:04.011" v="2049" actId="692"/>
          <ac:spMkLst>
            <pc:docMk/>
            <pc:sldMk cId="3291385076" sldId="274"/>
            <ac:spMk id="24" creationId="{C1E4AF8A-61E7-9F1F-67DC-92DD80F7D614}"/>
          </ac:spMkLst>
        </pc:spChg>
        <pc:spChg chg="mod">
          <ac:chgData name="Mike Lewis" userId="c18a8c299dca77cd" providerId="LiveId" clId="{EE4D54B3-465E-4EB8-ABD9-3B18DEF233C6}" dt="2023-06-27T15:41:11.447" v="2050" actId="1076"/>
          <ac:spMkLst>
            <pc:docMk/>
            <pc:sldMk cId="3291385076" sldId="274"/>
            <ac:spMk id="25" creationId="{2CA098C0-256F-473A-C648-97B7074A9328}"/>
          </ac:spMkLst>
        </pc:spChg>
        <pc:grpChg chg="add del">
          <ac:chgData name="Mike Lewis" userId="c18a8c299dca77cd" providerId="LiveId" clId="{EE4D54B3-465E-4EB8-ABD9-3B18DEF233C6}" dt="2023-06-27T15:40:20.019" v="2044" actId="478"/>
          <ac:grpSpMkLst>
            <pc:docMk/>
            <pc:sldMk cId="3291385076" sldId="274"/>
            <ac:grpSpMk id="12" creationId="{6725EA5A-DB73-3518-9609-9EACE832E8DA}"/>
          </ac:grpSpMkLst>
        </pc:grpChg>
        <pc:cxnChg chg="mod">
          <ac:chgData name="Mike Lewis" userId="c18a8c299dca77cd" providerId="LiveId" clId="{EE4D54B3-465E-4EB8-ABD9-3B18DEF233C6}" dt="2023-06-27T15:41:59.004" v="2054" actId="14100"/>
          <ac:cxnSpMkLst>
            <pc:docMk/>
            <pc:sldMk cId="3291385076" sldId="274"/>
            <ac:cxnSpMk id="13" creationId="{08D71AFF-21ED-073D-A323-26A53DB64A12}"/>
          </ac:cxnSpMkLst>
        </pc:cxnChg>
      </pc:sldChg>
      <pc:sldChg chg="addSp delSp modSp add mod">
        <pc:chgData name="Mike Lewis" userId="c18a8c299dca77cd" providerId="LiveId" clId="{EE4D54B3-465E-4EB8-ABD9-3B18DEF233C6}" dt="2023-06-30T16:41:47.770" v="2153" actId="14100"/>
        <pc:sldMkLst>
          <pc:docMk/>
          <pc:sldMk cId="4247693761" sldId="275"/>
        </pc:sldMkLst>
        <pc:spChg chg="add mod">
          <ac:chgData name="Mike Lewis" userId="c18a8c299dca77cd" providerId="LiveId" clId="{EE4D54B3-465E-4EB8-ABD9-3B18DEF233C6}" dt="2023-06-30T16:41:26.760" v="2150" actId="1076"/>
          <ac:spMkLst>
            <pc:docMk/>
            <pc:sldMk cId="4247693761" sldId="275"/>
            <ac:spMk id="3" creationId="{5FF58F8B-21B5-3525-9044-EE3E7FDB9D29}"/>
          </ac:spMkLst>
        </pc:spChg>
        <pc:spChg chg="del">
          <ac:chgData name="Mike Lewis" userId="c18a8c299dca77cd" providerId="LiveId" clId="{EE4D54B3-465E-4EB8-ABD9-3B18DEF233C6}" dt="2023-06-27T15:49:57.149" v="2066" actId="478"/>
          <ac:spMkLst>
            <pc:docMk/>
            <pc:sldMk cId="4247693761" sldId="275"/>
            <ac:spMk id="6" creationId="{B65037AA-1C89-0D12-3E76-AEB532799282}"/>
          </ac:spMkLst>
        </pc:spChg>
        <pc:spChg chg="mod">
          <ac:chgData name="Mike Lewis" userId="c18a8c299dca77cd" providerId="LiveId" clId="{EE4D54B3-465E-4EB8-ABD9-3B18DEF233C6}" dt="2023-06-30T16:41:02.721" v="2142" actId="1076"/>
          <ac:spMkLst>
            <pc:docMk/>
            <pc:sldMk cId="4247693761" sldId="275"/>
            <ac:spMk id="11" creationId="{9FC6FED8-F543-9053-2545-F00DD089504E}"/>
          </ac:spMkLst>
        </pc:spChg>
        <pc:spChg chg="del mod">
          <ac:chgData name="Mike Lewis" userId="c18a8c299dca77cd" providerId="LiveId" clId="{EE4D54B3-465E-4EB8-ABD9-3B18DEF233C6}" dt="2023-06-27T15:49:54.384" v="2065" actId="478"/>
          <ac:spMkLst>
            <pc:docMk/>
            <pc:sldMk cId="4247693761" sldId="275"/>
            <ac:spMk id="14" creationId="{4E78AD66-3C10-87FA-E320-DE4E06E926E9}"/>
          </ac:spMkLst>
        </pc:spChg>
        <pc:spChg chg="del">
          <ac:chgData name="Mike Lewis" userId="c18a8c299dca77cd" providerId="LiveId" clId="{EE4D54B3-465E-4EB8-ABD9-3B18DEF233C6}" dt="2023-06-27T15:49:34.983" v="2060" actId="478"/>
          <ac:spMkLst>
            <pc:docMk/>
            <pc:sldMk cId="4247693761" sldId="275"/>
            <ac:spMk id="24" creationId="{C1E4AF8A-61E7-9F1F-67DC-92DD80F7D614}"/>
          </ac:spMkLst>
        </pc:spChg>
        <pc:spChg chg="del">
          <ac:chgData name="Mike Lewis" userId="c18a8c299dca77cd" providerId="LiveId" clId="{EE4D54B3-465E-4EB8-ABD9-3B18DEF233C6}" dt="2023-06-27T15:49:37.576" v="2061" actId="478"/>
          <ac:spMkLst>
            <pc:docMk/>
            <pc:sldMk cId="4247693761" sldId="275"/>
            <ac:spMk id="25" creationId="{2CA098C0-256F-473A-C648-97B7074A9328}"/>
          </ac:spMkLst>
        </pc:spChg>
        <pc:picChg chg="add del">
          <ac:chgData name="Mike Lewis" userId="c18a8c299dca77cd" providerId="LiveId" clId="{EE4D54B3-465E-4EB8-ABD9-3B18DEF233C6}" dt="2023-06-27T15:49:32.108" v="2059" actId="478"/>
          <ac:picMkLst>
            <pc:docMk/>
            <pc:sldMk cId="4247693761" sldId="275"/>
            <ac:picMk id="4" creationId="{081A67EF-8138-6DDC-D1B0-12D361413FE1}"/>
          </ac:picMkLst>
        </pc:picChg>
        <pc:cxnChg chg="add mod">
          <ac:chgData name="Mike Lewis" userId="c18a8c299dca77cd" providerId="LiveId" clId="{EE4D54B3-465E-4EB8-ABD9-3B18DEF233C6}" dt="2023-06-27T15:50:34.899" v="2083" actId="1076"/>
          <ac:cxnSpMkLst>
            <pc:docMk/>
            <pc:sldMk cId="4247693761" sldId="275"/>
            <ac:cxnSpMk id="5" creationId="{A1C39317-2889-ABAD-C1B3-6F33EFF374ED}"/>
          </ac:cxnSpMkLst>
        </pc:cxnChg>
        <pc:cxnChg chg="add mod">
          <ac:chgData name="Mike Lewis" userId="c18a8c299dca77cd" providerId="LiveId" clId="{EE4D54B3-465E-4EB8-ABD9-3B18DEF233C6}" dt="2023-06-30T16:41:47.770" v="2153" actId="14100"/>
          <ac:cxnSpMkLst>
            <pc:docMk/>
            <pc:sldMk cId="4247693761" sldId="275"/>
            <ac:cxnSpMk id="6" creationId="{83132A93-0B7A-E524-11AA-116529CFDDC0}"/>
          </ac:cxnSpMkLst>
        </pc:cxnChg>
        <pc:cxnChg chg="del">
          <ac:chgData name="Mike Lewis" userId="c18a8c299dca77cd" providerId="LiveId" clId="{EE4D54B3-465E-4EB8-ABD9-3B18DEF233C6}" dt="2023-06-27T15:49:40.825" v="2062" actId="478"/>
          <ac:cxnSpMkLst>
            <pc:docMk/>
            <pc:sldMk cId="4247693761" sldId="275"/>
            <ac:cxnSpMk id="13" creationId="{08D71AFF-21ED-073D-A323-26A53DB64A12}"/>
          </ac:cxnSpMkLst>
        </pc:cxnChg>
      </pc:sldChg>
      <pc:sldChg chg="addSp delSp modSp add mod">
        <pc:chgData name="Mike Lewis" userId="c18a8c299dca77cd" providerId="LiveId" clId="{EE4D54B3-465E-4EB8-ABD9-3B18DEF233C6}" dt="2023-06-27T16:12:35.976" v="2139" actId="1076"/>
        <pc:sldMkLst>
          <pc:docMk/>
          <pc:sldMk cId="89760358" sldId="276"/>
        </pc:sldMkLst>
        <pc:spChg chg="add mod">
          <ac:chgData name="Mike Lewis" userId="c18a8c299dca77cd" providerId="LiveId" clId="{EE4D54B3-465E-4EB8-ABD9-3B18DEF233C6}" dt="2023-06-27T16:11:13.467" v="2111" actId="1076"/>
          <ac:spMkLst>
            <pc:docMk/>
            <pc:sldMk cId="89760358" sldId="276"/>
            <ac:spMk id="7" creationId="{3F5B9B5F-497D-1B1F-40CA-BF4337CCEEAB}"/>
          </ac:spMkLst>
        </pc:spChg>
        <pc:spChg chg="del">
          <ac:chgData name="Mike Lewis" userId="c18a8c299dca77cd" providerId="LiveId" clId="{EE4D54B3-465E-4EB8-ABD9-3B18DEF233C6}" dt="2023-06-27T16:09:30.593" v="2090" actId="478"/>
          <ac:spMkLst>
            <pc:docMk/>
            <pc:sldMk cId="89760358" sldId="276"/>
            <ac:spMk id="8" creationId="{6EA1C59D-9D67-8B62-E257-1093318F1236}"/>
          </ac:spMkLst>
        </pc:spChg>
        <pc:spChg chg="add mod">
          <ac:chgData name="Mike Lewis" userId="c18a8c299dca77cd" providerId="LiveId" clId="{EE4D54B3-465E-4EB8-ABD9-3B18DEF233C6}" dt="2023-06-27T16:11:35.507" v="2121" actId="20577"/>
          <ac:spMkLst>
            <pc:docMk/>
            <pc:sldMk cId="89760358" sldId="276"/>
            <ac:spMk id="9" creationId="{B38FAFE2-2277-D179-0295-E1DA8CE6A196}"/>
          </ac:spMkLst>
        </pc:spChg>
        <pc:spChg chg="del">
          <ac:chgData name="Mike Lewis" userId="c18a8c299dca77cd" providerId="LiveId" clId="{EE4D54B3-465E-4EB8-ABD9-3B18DEF233C6}" dt="2023-06-27T16:09:28.412" v="2088" actId="478"/>
          <ac:spMkLst>
            <pc:docMk/>
            <pc:sldMk cId="89760358" sldId="276"/>
            <ac:spMk id="11" creationId="{9FC6FED8-F543-9053-2545-F00DD089504E}"/>
          </ac:spMkLst>
        </pc:spChg>
        <pc:picChg chg="del">
          <ac:chgData name="Mike Lewis" userId="c18a8c299dca77cd" providerId="LiveId" clId="{EE4D54B3-465E-4EB8-ABD9-3B18DEF233C6}" dt="2023-06-27T16:09:25.314" v="2087" actId="478"/>
          <ac:picMkLst>
            <pc:docMk/>
            <pc:sldMk cId="89760358" sldId="276"/>
            <ac:picMk id="4" creationId="{081A67EF-8138-6DDC-D1B0-12D361413FE1}"/>
          </ac:picMkLst>
        </pc:picChg>
        <pc:picChg chg="add mod">
          <ac:chgData name="Mike Lewis" userId="c18a8c299dca77cd" providerId="LiveId" clId="{EE4D54B3-465E-4EB8-ABD9-3B18DEF233C6}" dt="2023-06-27T16:10:35.110" v="2098" actId="14100"/>
          <ac:picMkLst>
            <pc:docMk/>
            <pc:sldMk cId="89760358" sldId="276"/>
            <ac:picMk id="6" creationId="{DF25E4C5-B838-E982-8EB5-2B64BCFC78D9}"/>
          </ac:picMkLst>
        </pc:picChg>
        <pc:picChg chg="del">
          <ac:chgData name="Mike Lewis" userId="c18a8c299dca77cd" providerId="LiveId" clId="{EE4D54B3-465E-4EB8-ABD9-3B18DEF233C6}" dt="2023-06-27T16:09:31.609" v="2091" actId="478"/>
          <ac:picMkLst>
            <pc:docMk/>
            <pc:sldMk cId="89760358" sldId="276"/>
            <ac:picMk id="21" creationId="{93A0F91F-9349-7B9E-AF22-D3255E18613A}"/>
          </ac:picMkLst>
        </pc:picChg>
        <pc:cxnChg chg="del">
          <ac:chgData name="Mike Lewis" userId="c18a8c299dca77cd" providerId="LiveId" clId="{EE4D54B3-465E-4EB8-ABD9-3B18DEF233C6}" dt="2023-06-27T16:09:29.687" v="2089" actId="478"/>
          <ac:cxnSpMkLst>
            <pc:docMk/>
            <pc:sldMk cId="89760358" sldId="276"/>
            <ac:cxnSpMk id="5" creationId="{A1C39317-2889-ABAD-C1B3-6F33EFF374ED}"/>
          </ac:cxnSpMkLst>
        </pc:cxnChg>
        <pc:cxnChg chg="add mod">
          <ac:chgData name="Mike Lewis" userId="c18a8c299dca77cd" providerId="LiveId" clId="{EE4D54B3-465E-4EB8-ABD9-3B18DEF233C6}" dt="2023-06-27T16:12:10.514" v="2134" actId="1076"/>
          <ac:cxnSpMkLst>
            <pc:docMk/>
            <pc:sldMk cId="89760358" sldId="276"/>
            <ac:cxnSpMk id="12" creationId="{456B3781-F469-0EE3-0D72-3881988487CB}"/>
          </ac:cxnSpMkLst>
        </pc:cxnChg>
        <pc:cxnChg chg="add mod">
          <ac:chgData name="Mike Lewis" userId="c18a8c299dca77cd" providerId="LiveId" clId="{EE4D54B3-465E-4EB8-ABD9-3B18DEF233C6}" dt="2023-06-27T16:12:35.976" v="2139" actId="1076"/>
          <ac:cxnSpMkLst>
            <pc:docMk/>
            <pc:sldMk cId="89760358" sldId="276"/>
            <ac:cxnSpMk id="13" creationId="{B6EA48F5-6B90-D0C5-B780-11A41EC50380}"/>
          </ac:cxnSpMkLst>
        </pc:cxnChg>
      </pc:sldChg>
      <pc:sldChg chg="add del">
        <pc:chgData name="Mike Lewis" userId="c18a8c299dca77cd" providerId="LiveId" clId="{EE4D54B3-465E-4EB8-ABD9-3B18DEF233C6}" dt="2023-06-27T16:09:14.623" v="2085" actId="2890"/>
        <pc:sldMkLst>
          <pc:docMk/>
          <pc:sldMk cId="3526047114" sldId="276"/>
        </pc:sldMkLst>
      </pc:sldChg>
      <pc:sldChg chg="addSp delSp modSp add mod">
        <pc:chgData name="Mike Lewis" userId="c18a8c299dca77cd" providerId="LiveId" clId="{EE4D54B3-465E-4EB8-ABD9-3B18DEF233C6}" dt="2023-06-30T16:50:53.120" v="2250" actId="114"/>
        <pc:sldMkLst>
          <pc:docMk/>
          <pc:sldMk cId="502949096" sldId="277"/>
        </pc:sldMkLst>
        <pc:spChg chg="del">
          <ac:chgData name="Mike Lewis" userId="c18a8c299dca77cd" providerId="LiveId" clId="{EE4D54B3-465E-4EB8-ABD9-3B18DEF233C6}" dt="2023-06-30T16:47:46.729" v="2168" actId="478"/>
          <ac:spMkLst>
            <pc:docMk/>
            <pc:sldMk cId="502949096" sldId="277"/>
            <ac:spMk id="3" creationId="{52331FAE-3941-F8AB-F911-29023A83650F}"/>
          </ac:spMkLst>
        </pc:spChg>
        <pc:spChg chg="del">
          <ac:chgData name="Mike Lewis" userId="c18a8c299dca77cd" providerId="LiveId" clId="{EE4D54B3-465E-4EB8-ABD9-3B18DEF233C6}" dt="2023-06-30T16:47:45.776" v="2167" actId="478"/>
          <ac:spMkLst>
            <pc:docMk/>
            <pc:sldMk cId="502949096" sldId="277"/>
            <ac:spMk id="8" creationId="{6EA1C59D-9D67-8B62-E257-1093318F1236}"/>
          </ac:spMkLst>
        </pc:spChg>
        <pc:spChg chg="add mod">
          <ac:chgData name="Mike Lewis" userId="c18a8c299dca77cd" providerId="LiveId" clId="{EE4D54B3-465E-4EB8-ABD9-3B18DEF233C6}" dt="2023-06-30T16:50:53.120" v="2250" actId="114"/>
          <ac:spMkLst>
            <pc:docMk/>
            <pc:sldMk cId="502949096" sldId="277"/>
            <ac:spMk id="9" creationId="{C779F363-72A3-59C5-E6E7-869A166B5DB7}"/>
          </ac:spMkLst>
        </pc:spChg>
        <pc:spChg chg="del">
          <ac:chgData name="Mike Lewis" userId="c18a8c299dca77cd" providerId="LiveId" clId="{EE4D54B3-465E-4EB8-ABD9-3B18DEF233C6}" dt="2023-06-30T16:47:44.488" v="2166" actId="478"/>
          <ac:spMkLst>
            <pc:docMk/>
            <pc:sldMk cId="502949096" sldId="277"/>
            <ac:spMk id="11" creationId="{9FC6FED8-F543-9053-2545-F00DD089504E}"/>
          </ac:spMkLst>
        </pc:spChg>
        <pc:spChg chg="add mod">
          <ac:chgData name="Mike Lewis" userId="c18a8c299dca77cd" providerId="LiveId" clId="{EE4D54B3-465E-4EB8-ABD9-3B18DEF233C6}" dt="2023-06-30T16:50:38.926" v="2249" actId="20577"/>
          <ac:spMkLst>
            <pc:docMk/>
            <pc:sldMk cId="502949096" sldId="277"/>
            <ac:spMk id="14" creationId="{8A302832-D195-5C0E-8BE7-896D83ACA1F4}"/>
          </ac:spMkLst>
        </pc:spChg>
        <pc:picChg chg="del">
          <ac:chgData name="Mike Lewis" userId="c18a8c299dca77cd" providerId="LiveId" clId="{EE4D54B3-465E-4EB8-ABD9-3B18DEF233C6}" dt="2023-06-30T16:47:41.811" v="2165" actId="478"/>
          <ac:picMkLst>
            <pc:docMk/>
            <pc:sldMk cId="502949096" sldId="277"/>
            <ac:picMk id="4" creationId="{081A67EF-8138-6DDC-D1B0-12D361413FE1}"/>
          </ac:picMkLst>
        </pc:picChg>
        <pc:picChg chg="add mod">
          <ac:chgData name="Mike Lewis" userId="c18a8c299dca77cd" providerId="LiveId" clId="{EE4D54B3-465E-4EB8-ABD9-3B18DEF233C6}" dt="2023-06-30T16:50:06.658" v="2216" actId="1076"/>
          <ac:picMkLst>
            <pc:docMk/>
            <pc:sldMk cId="502949096" sldId="277"/>
            <ac:picMk id="7" creationId="{9124ABAB-7764-A7DD-C67A-9F0505E9A0C4}"/>
          </ac:picMkLst>
        </pc:picChg>
        <pc:picChg chg="add mod">
          <ac:chgData name="Mike Lewis" userId="c18a8c299dca77cd" providerId="LiveId" clId="{EE4D54B3-465E-4EB8-ABD9-3B18DEF233C6}" dt="2023-06-30T16:50:08.658" v="2217" actId="1076"/>
          <ac:picMkLst>
            <pc:docMk/>
            <pc:sldMk cId="502949096" sldId="277"/>
            <ac:picMk id="12" creationId="{3916EFDF-DD39-8B4F-620F-2DAFFBAECD59}"/>
          </ac:picMkLst>
        </pc:picChg>
        <pc:picChg chg="del">
          <ac:chgData name="Mike Lewis" userId="c18a8c299dca77cd" providerId="LiveId" clId="{EE4D54B3-465E-4EB8-ABD9-3B18DEF233C6}" dt="2023-06-30T16:47:48.697" v="2170" actId="478"/>
          <ac:picMkLst>
            <pc:docMk/>
            <pc:sldMk cId="502949096" sldId="277"/>
            <ac:picMk id="21" creationId="{93A0F91F-9349-7B9E-AF22-D3255E18613A}"/>
          </ac:picMkLst>
        </pc:picChg>
        <pc:cxnChg chg="add del mod">
          <ac:chgData name="Mike Lewis" userId="c18a8c299dca77cd" providerId="LiveId" clId="{EE4D54B3-465E-4EB8-ABD9-3B18DEF233C6}" dt="2023-06-30T16:47:52.805" v="2172"/>
          <ac:cxnSpMkLst>
            <pc:docMk/>
            <pc:sldMk cId="502949096" sldId="277"/>
            <ac:cxnSpMk id="6" creationId="{3856B21A-2429-6846-ADE7-C57A3C910000}"/>
          </ac:cxnSpMkLst>
        </pc:cxnChg>
        <pc:cxnChg chg="del">
          <ac:chgData name="Mike Lewis" userId="c18a8c299dca77cd" providerId="LiveId" clId="{EE4D54B3-465E-4EB8-ABD9-3B18DEF233C6}" dt="2023-06-30T16:47:47.885" v="2169" actId="478"/>
          <ac:cxnSpMkLst>
            <pc:docMk/>
            <pc:sldMk cId="502949096" sldId="277"/>
            <ac:cxnSpMk id="13" creationId="{75412398-14B6-80E2-E0CA-B1DB713E0B6E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3721-626B-49A4-A670-C295369925E9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A347-9CA4-45A6-AA81-40578FA767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65923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3721-626B-49A4-A670-C295369925E9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A347-9CA4-45A6-AA81-40578FA767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5879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3721-626B-49A4-A670-C295369925E9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A347-9CA4-45A6-AA81-40578FA767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70619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3721-626B-49A4-A670-C295369925E9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A347-9CA4-45A6-AA81-40578FA767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62525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3721-626B-49A4-A670-C295369925E9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A347-9CA4-45A6-AA81-40578FA767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26607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3721-626B-49A4-A670-C295369925E9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A347-9CA4-45A6-AA81-40578FA767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63544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3721-626B-49A4-A670-C295369925E9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A347-9CA4-45A6-AA81-40578FA767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58733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3721-626B-49A4-A670-C295369925E9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A347-9CA4-45A6-AA81-40578FA767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89517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3721-626B-49A4-A670-C295369925E9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A347-9CA4-45A6-AA81-40578FA767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37000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3721-626B-49A4-A670-C295369925E9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A347-9CA4-45A6-AA81-40578FA767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81453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3721-626B-49A4-A670-C295369925E9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A347-9CA4-45A6-AA81-40578FA767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2329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13721-626B-49A4-A670-C295369925E9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AA347-9CA4-45A6-AA81-40578FA767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28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passage/?search=Romans+15%3A18-21&amp;version=NRSVA#fen-NRSVA-28308b" TargetMode="External"/><Relationship Id="rId2" Type="http://schemas.openxmlformats.org/officeDocument/2006/relationships/hyperlink" Target="https://www.biblegateway.com/passage/?search=Romans+15%3A18-21&amp;version=NRSVA#fen-NRSVA-28307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iblegateway.com/passage/?search=Romans+15%3A18-21&amp;version=NRSVA#fen-NRSVA-28309d" TargetMode="External"/><Relationship Id="rId4" Type="http://schemas.openxmlformats.org/officeDocument/2006/relationships/hyperlink" Target="https://www.biblegateway.com/passage/?search=Romans+15%3A18-21&amp;version=NRSVA#fen-NRSVA-28308c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passage/?search=Romans+15%3A18-21&amp;version=NRSVA#fen-NRSVA-28308b" TargetMode="External"/><Relationship Id="rId2" Type="http://schemas.openxmlformats.org/officeDocument/2006/relationships/hyperlink" Target="https://www.biblegateway.com/passage/?search=Romans+15%3A18-21&amp;version=NRSVA#fen-NRSVA-28307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www.biblegateway.com/passage/?search=Romans+15%3A18-21&amp;version=NRSVA#fen-NRSVA-28308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AF10C-64D0-4E83-EE39-D7C3FE8CE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662472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  <a:latin typeface="+mn-lt"/>
              </a:rPr>
              <a:t>Paul’s 3rd Missionary Journey</a:t>
            </a:r>
            <a:endParaRPr lang="en-GB" sz="3200" b="1" i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D3CFB7-F933-9EF3-30B1-CB6FE6BDD059}"/>
              </a:ext>
            </a:extLst>
          </p:cNvPr>
          <p:cNvSpPr txBox="1">
            <a:spLocks/>
          </p:cNvSpPr>
          <p:nvPr/>
        </p:nvSpPr>
        <p:spPr>
          <a:xfrm>
            <a:off x="0" y="662474"/>
            <a:ext cx="9144000" cy="591587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GB" sz="3600" b="1" dirty="0">
              <a:solidFill>
                <a:srgbClr val="FFFF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9B551B-9FDF-562C-275C-EF1EA74F8858}"/>
              </a:ext>
            </a:extLst>
          </p:cNvPr>
          <p:cNvCxnSpPr/>
          <p:nvPr/>
        </p:nvCxnSpPr>
        <p:spPr>
          <a:xfrm>
            <a:off x="233265" y="4404049"/>
            <a:ext cx="37882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277FA8B-6161-A712-A3FA-780A25DF07AD}"/>
              </a:ext>
            </a:extLst>
          </p:cNvPr>
          <p:cNvSpPr txBox="1"/>
          <p:nvPr/>
        </p:nvSpPr>
        <p:spPr>
          <a:xfrm>
            <a:off x="727788" y="923729"/>
            <a:ext cx="7763069" cy="452431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b="1" dirty="0"/>
          </a:p>
          <a:p>
            <a:r>
              <a:rPr lang="en-GB" b="1" dirty="0"/>
              <a:t>Acts 18: 22 – 23</a:t>
            </a:r>
          </a:p>
          <a:p>
            <a:endParaRPr lang="en-GB" b="1" dirty="0"/>
          </a:p>
          <a:p>
            <a:r>
              <a:rPr lang="en-GB" b="1" dirty="0"/>
              <a:t>End of Missionary Journey 2</a:t>
            </a:r>
          </a:p>
          <a:p>
            <a:r>
              <a:rPr lang="en-GB" b="1" dirty="0"/>
              <a:t>When he had landed at Caesarea he went up (</a:t>
            </a:r>
            <a:r>
              <a:rPr lang="en-GB" b="1" i="1" dirty="0"/>
              <a:t>south</a:t>
            </a:r>
            <a:r>
              <a:rPr lang="en-GB" b="1" dirty="0"/>
              <a:t>) to Jerusalem and </a:t>
            </a:r>
          </a:p>
          <a:p>
            <a:r>
              <a:rPr lang="en-GB" b="1" dirty="0"/>
              <a:t>greeted the church and then went down (</a:t>
            </a:r>
            <a:r>
              <a:rPr lang="en-GB" b="1" i="1" dirty="0"/>
              <a:t>north</a:t>
            </a:r>
            <a:r>
              <a:rPr lang="en-GB" b="1" dirty="0"/>
              <a:t>) to Antioch. 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E137E3-C246-45A5-9001-3E3F678A8A03}"/>
              </a:ext>
            </a:extLst>
          </p:cNvPr>
          <p:cNvSpPr txBox="1"/>
          <p:nvPr/>
        </p:nvSpPr>
        <p:spPr>
          <a:xfrm>
            <a:off x="1007706" y="3757718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Palestine:</a:t>
            </a:r>
          </a:p>
          <a:p>
            <a:r>
              <a:rPr lang="en-GB" dirty="0"/>
              <a:t>UP to Jerusalem, DOWN to Antioch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C1E865-0289-3B07-EDAE-655B4C6D9034}"/>
              </a:ext>
            </a:extLst>
          </p:cNvPr>
          <p:cNvSpPr txBox="1"/>
          <p:nvPr/>
        </p:nvSpPr>
        <p:spPr>
          <a:xfrm>
            <a:off x="1007706" y="307999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Scotland:</a:t>
            </a:r>
          </a:p>
          <a:p>
            <a:r>
              <a:rPr lang="en-GB" dirty="0"/>
              <a:t>To London, To Edinburgh</a:t>
            </a:r>
          </a:p>
        </p:txBody>
      </p:sp>
    </p:spTree>
    <p:extLst>
      <p:ext uri="{BB962C8B-B14F-4D97-AF65-F5344CB8AC3E}">
        <p14:creationId xmlns:p14="http://schemas.microsoft.com/office/powerpoint/2010/main" val="190487920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AF10C-64D0-4E83-EE39-D7C3FE8CE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11419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  <a:latin typeface="+mn-lt"/>
              </a:rPr>
              <a:t>Paul’s 3</a:t>
            </a:r>
            <a:r>
              <a:rPr lang="en-GB" sz="3200" b="1" baseline="30000" dirty="0">
                <a:solidFill>
                  <a:srgbClr val="FFFF00"/>
                </a:solidFill>
                <a:latin typeface="+mn-lt"/>
              </a:rPr>
              <a:t>rd</a:t>
            </a:r>
            <a:r>
              <a:rPr lang="en-GB" sz="3200" b="1" dirty="0">
                <a:solidFill>
                  <a:srgbClr val="FFFF00"/>
                </a:solidFill>
                <a:latin typeface="+mn-lt"/>
              </a:rPr>
              <a:t> Missionary Journey – </a:t>
            </a:r>
            <a:r>
              <a:rPr lang="en-GB" sz="3200" b="1" i="1" dirty="0">
                <a:solidFill>
                  <a:srgbClr val="FFFF00"/>
                </a:solidFill>
                <a:latin typeface="+mn-lt"/>
              </a:rPr>
              <a:t>the route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D923D96-57A3-A2EF-D539-6FDFE967EAE4}"/>
              </a:ext>
            </a:extLst>
          </p:cNvPr>
          <p:cNvSpPr txBox="1">
            <a:spLocks/>
          </p:cNvSpPr>
          <p:nvPr/>
        </p:nvSpPr>
        <p:spPr>
          <a:xfrm>
            <a:off x="0" y="6200543"/>
            <a:ext cx="9144000" cy="611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i="1" dirty="0">
                <a:solidFill>
                  <a:srgbClr val="FFFF00"/>
                </a:solidFill>
                <a:latin typeface="+mn-lt"/>
              </a:rPr>
              <a:t>Approx 2800 miles, 4 years  (~54 – 57 </a:t>
            </a:r>
            <a:r>
              <a:rPr lang="en-GB" sz="2800" b="1" i="1" dirty="0" err="1">
                <a:solidFill>
                  <a:srgbClr val="FFFF00"/>
                </a:solidFill>
                <a:latin typeface="+mn-lt"/>
              </a:rPr>
              <a:t>a.d.</a:t>
            </a:r>
            <a:r>
              <a:rPr lang="en-GB" sz="2800" b="1" i="1" dirty="0">
                <a:solidFill>
                  <a:srgbClr val="FFFF00"/>
                </a:solidFill>
                <a:latin typeface="+mn-lt"/>
              </a:rPr>
              <a:t>)</a:t>
            </a:r>
          </a:p>
          <a:p>
            <a:pPr algn="ctr"/>
            <a:r>
              <a:rPr lang="en-GB" sz="2800" b="1" i="1" dirty="0">
                <a:solidFill>
                  <a:srgbClr val="FFFF00"/>
                </a:solidFill>
                <a:latin typeface="+mn-lt"/>
              </a:rPr>
              <a:t>Emperor Nero:  54 – 68 </a:t>
            </a:r>
            <a:r>
              <a:rPr lang="en-GB" sz="2800" b="1" i="1" dirty="0" err="1">
                <a:solidFill>
                  <a:srgbClr val="FFFF00"/>
                </a:solidFill>
                <a:latin typeface="+mn-lt"/>
              </a:rPr>
              <a:t>a.d.</a:t>
            </a:r>
            <a:endParaRPr lang="en-GB" sz="2800" b="1" i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8" name="Picture 17" descr="A close-up of a map&#10;&#10;Description automatically generated">
            <a:extLst>
              <a:ext uri="{FF2B5EF4-FFF2-40B4-BE49-F238E27FC236}">
                <a16:creationId xmlns:a16="http://schemas.microsoft.com/office/drawing/2014/main" id="{87C745E6-9589-97A3-F9D3-E091010EC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6" y="471754"/>
            <a:ext cx="8481527" cy="569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8159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AF10C-64D0-4E83-EE39-D7C3FE8CE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11419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  <a:latin typeface="+mn-lt"/>
              </a:rPr>
              <a:t>Paul’s 3</a:t>
            </a:r>
            <a:r>
              <a:rPr lang="en-GB" sz="3200" b="1" baseline="30000" dirty="0">
                <a:solidFill>
                  <a:srgbClr val="FFFF00"/>
                </a:solidFill>
                <a:latin typeface="+mn-lt"/>
              </a:rPr>
              <a:t>rd</a:t>
            </a:r>
            <a:r>
              <a:rPr lang="en-GB" sz="3200" b="1" dirty="0">
                <a:solidFill>
                  <a:srgbClr val="FFFF00"/>
                </a:solidFill>
                <a:latin typeface="+mn-lt"/>
              </a:rPr>
              <a:t> Missionary Journey – </a:t>
            </a:r>
            <a:r>
              <a:rPr lang="en-GB" sz="3200" b="1" i="1" dirty="0">
                <a:solidFill>
                  <a:srgbClr val="FFFF00"/>
                </a:solidFill>
                <a:latin typeface="+mn-lt"/>
              </a:rPr>
              <a:t>the route</a:t>
            </a:r>
          </a:p>
        </p:txBody>
      </p:sp>
      <p:pic>
        <p:nvPicPr>
          <p:cNvPr id="5" name="Picture 4" descr="A map of the ancient city of lycaenia&#10;&#10;Description automatically generated">
            <a:extLst>
              <a:ext uri="{FF2B5EF4-FFF2-40B4-BE49-F238E27FC236}">
                <a16:creationId xmlns:a16="http://schemas.microsoft.com/office/drawing/2014/main" id="{C017DAF9-A592-B671-B1FC-489DC61F8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60" y="2136551"/>
            <a:ext cx="5690279" cy="38350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43B1F0-C016-DAA2-35F0-E49BB52C97C5}"/>
              </a:ext>
            </a:extLst>
          </p:cNvPr>
          <p:cNvSpPr txBox="1"/>
          <p:nvPr/>
        </p:nvSpPr>
        <p:spPr>
          <a:xfrm>
            <a:off x="699794" y="886444"/>
            <a:ext cx="7613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Acts 18:23 		</a:t>
            </a:r>
            <a:r>
              <a:rPr lang="en-GB" b="1" u="sng" dirty="0">
                <a:solidFill>
                  <a:srgbClr val="FFFF00"/>
                </a:solidFill>
              </a:rPr>
              <a:t>Start of 3</a:t>
            </a:r>
            <a:r>
              <a:rPr lang="en-GB" b="1" u="sng" baseline="30000" dirty="0">
                <a:solidFill>
                  <a:srgbClr val="FFFF00"/>
                </a:solidFill>
              </a:rPr>
              <a:t>rd</a:t>
            </a:r>
            <a:r>
              <a:rPr lang="en-GB" b="1" u="sng" dirty="0">
                <a:solidFill>
                  <a:srgbClr val="FFFF00"/>
                </a:solidFill>
              </a:rPr>
              <a:t> Missionary Journey</a:t>
            </a:r>
          </a:p>
          <a:p>
            <a:endParaRPr lang="en-GB" b="1" u="sng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29D0F4-83E5-AAB3-5AAC-216C41C5CA99}"/>
              </a:ext>
            </a:extLst>
          </p:cNvPr>
          <p:cNvSpPr txBox="1"/>
          <p:nvPr/>
        </p:nvSpPr>
        <p:spPr>
          <a:xfrm>
            <a:off x="830425" y="1282167"/>
            <a:ext cx="7156938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. . . he departed and went from place to place through the region of Galatia and Phrygia, </a:t>
            </a:r>
            <a:r>
              <a:rPr lang="en-GB" b="1" u="sng" dirty="0"/>
              <a:t>strengthening all the disciples</a:t>
            </a:r>
            <a:r>
              <a:rPr lang="en-GB" b="1" dirty="0"/>
              <a:t>    </a:t>
            </a:r>
            <a:r>
              <a:rPr lang="en-GB" i="1" dirty="0"/>
              <a:t>(Main event)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179249615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AF10C-64D0-4E83-EE39-D7C3FE8CE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11419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  <a:latin typeface="+mn-lt"/>
              </a:rPr>
              <a:t>Paul’s 3</a:t>
            </a:r>
            <a:r>
              <a:rPr lang="en-GB" sz="3200" b="1" baseline="30000" dirty="0">
                <a:solidFill>
                  <a:srgbClr val="FFFF00"/>
                </a:solidFill>
                <a:latin typeface="+mn-lt"/>
              </a:rPr>
              <a:t>rd</a:t>
            </a:r>
            <a:r>
              <a:rPr lang="en-GB" sz="3200" b="1" dirty="0">
                <a:solidFill>
                  <a:srgbClr val="FFFF00"/>
                </a:solidFill>
                <a:latin typeface="+mn-lt"/>
              </a:rPr>
              <a:t> Missionary Journey – </a:t>
            </a:r>
            <a:r>
              <a:rPr lang="en-GB" sz="3200" b="1" i="1" dirty="0">
                <a:solidFill>
                  <a:srgbClr val="FFFF00"/>
                </a:solidFill>
                <a:latin typeface="+mn-lt"/>
              </a:rPr>
              <a:t>the route</a:t>
            </a:r>
          </a:p>
        </p:txBody>
      </p:sp>
      <p:pic>
        <p:nvPicPr>
          <p:cNvPr id="5" name="Picture 4" descr="A map of the ancient greek island&#10;&#10;Description automatically generated">
            <a:extLst>
              <a:ext uri="{FF2B5EF4-FFF2-40B4-BE49-F238E27FC236}">
                <a16:creationId xmlns:a16="http://schemas.microsoft.com/office/drawing/2014/main" id="{96166ADE-1676-3B09-4A70-00A6DFEA1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539950"/>
            <a:ext cx="6624735" cy="565462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52EA31A-3759-1A3E-3747-53F18AD67BB5}"/>
              </a:ext>
            </a:extLst>
          </p:cNvPr>
          <p:cNvCxnSpPr>
            <a:cxnSpLocks/>
          </p:cNvCxnSpPr>
          <p:nvPr/>
        </p:nvCxnSpPr>
        <p:spPr>
          <a:xfrm flipH="1">
            <a:off x="6540759" y="4008490"/>
            <a:ext cx="2425959" cy="429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F756627-B869-0157-14D0-164A29AF14AE}"/>
              </a:ext>
            </a:extLst>
          </p:cNvPr>
          <p:cNvCxnSpPr>
            <a:cxnSpLocks/>
          </p:cNvCxnSpPr>
          <p:nvPr/>
        </p:nvCxnSpPr>
        <p:spPr>
          <a:xfrm flipH="1" flipV="1">
            <a:off x="4105469" y="874149"/>
            <a:ext cx="2435290" cy="31773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0ECF9C-C5D7-8C8F-96AC-8255C1523A30}"/>
              </a:ext>
            </a:extLst>
          </p:cNvPr>
          <p:cNvCxnSpPr>
            <a:cxnSpLocks/>
          </p:cNvCxnSpPr>
          <p:nvPr/>
        </p:nvCxnSpPr>
        <p:spPr>
          <a:xfrm flipH="1">
            <a:off x="2883159" y="874149"/>
            <a:ext cx="1222310" cy="3574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6C6158A-4F0C-4ED8-F753-B732E30C315C}"/>
              </a:ext>
            </a:extLst>
          </p:cNvPr>
          <p:cNvCxnSpPr>
            <a:cxnSpLocks/>
          </p:cNvCxnSpPr>
          <p:nvPr/>
        </p:nvCxnSpPr>
        <p:spPr>
          <a:xfrm flipH="1">
            <a:off x="2463282" y="1231641"/>
            <a:ext cx="382554" cy="6064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6C98DBF-A8B6-6DD5-2FDA-8BC0849C8B79}"/>
              </a:ext>
            </a:extLst>
          </p:cNvPr>
          <p:cNvCxnSpPr>
            <a:cxnSpLocks/>
          </p:cNvCxnSpPr>
          <p:nvPr/>
        </p:nvCxnSpPr>
        <p:spPr>
          <a:xfrm>
            <a:off x="2463282" y="1838131"/>
            <a:ext cx="2108717" cy="20247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4E7B88-A662-89D3-70E0-BAC7D20B7365}"/>
              </a:ext>
            </a:extLst>
          </p:cNvPr>
          <p:cNvCxnSpPr>
            <a:cxnSpLocks/>
          </p:cNvCxnSpPr>
          <p:nvPr/>
        </p:nvCxnSpPr>
        <p:spPr>
          <a:xfrm flipH="1" flipV="1">
            <a:off x="2845836" y="4008490"/>
            <a:ext cx="1129005" cy="5888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03DCDB8-32D9-EE1C-5C5F-FE249EF1362F}"/>
              </a:ext>
            </a:extLst>
          </p:cNvPr>
          <p:cNvCxnSpPr>
            <a:cxnSpLocks/>
          </p:cNvCxnSpPr>
          <p:nvPr/>
        </p:nvCxnSpPr>
        <p:spPr>
          <a:xfrm flipH="1">
            <a:off x="3974841" y="3862873"/>
            <a:ext cx="597158" cy="7345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CD152B1-A051-AC60-74A3-38C2ECA34D35}"/>
              </a:ext>
            </a:extLst>
          </p:cNvPr>
          <p:cNvCxnSpPr>
            <a:cxnSpLocks/>
          </p:cNvCxnSpPr>
          <p:nvPr/>
        </p:nvCxnSpPr>
        <p:spPr>
          <a:xfrm flipH="1" flipV="1">
            <a:off x="2463282" y="1870264"/>
            <a:ext cx="488300" cy="2247646"/>
          </a:xfrm>
          <a:prstGeom prst="straightConnector1">
            <a:avLst/>
          </a:prstGeom>
          <a:ln w="38100">
            <a:solidFill>
              <a:srgbClr val="0707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3B474A2-4AE4-51D2-36C8-B3B70765C96B}"/>
              </a:ext>
            </a:extLst>
          </p:cNvPr>
          <p:cNvCxnSpPr>
            <a:cxnSpLocks/>
          </p:cNvCxnSpPr>
          <p:nvPr/>
        </p:nvCxnSpPr>
        <p:spPr>
          <a:xfrm flipV="1">
            <a:off x="2257230" y="1157337"/>
            <a:ext cx="450202" cy="680794"/>
          </a:xfrm>
          <a:prstGeom prst="straightConnector1">
            <a:avLst/>
          </a:prstGeom>
          <a:ln w="38100">
            <a:solidFill>
              <a:srgbClr val="0707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CFDECC8-CF0D-37A8-4839-4C462D475B1A}"/>
              </a:ext>
            </a:extLst>
          </p:cNvPr>
          <p:cNvCxnSpPr>
            <a:cxnSpLocks/>
          </p:cNvCxnSpPr>
          <p:nvPr/>
        </p:nvCxnSpPr>
        <p:spPr>
          <a:xfrm flipV="1">
            <a:off x="2772746" y="773538"/>
            <a:ext cx="1332722" cy="346651"/>
          </a:xfrm>
          <a:prstGeom prst="straightConnector1">
            <a:avLst/>
          </a:prstGeom>
          <a:ln w="38100">
            <a:solidFill>
              <a:srgbClr val="0707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00CABD3-A1A9-1428-97AB-ACAA1AECBA3B}"/>
              </a:ext>
            </a:extLst>
          </p:cNvPr>
          <p:cNvCxnSpPr>
            <a:cxnSpLocks/>
          </p:cNvCxnSpPr>
          <p:nvPr/>
        </p:nvCxnSpPr>
        <p:spPr>
          <a:xfrm>
            <a:off x="4155232" y="797944"/>
            <a:ext cx="631372" cy="124582"/>
          </a:xfrm>
          <a:prstGeom prst="straightConnector1">
            <a:avLst/>
          </a:prstGeom>
          <a:ln w="38100">
            <a:solidFill>
              <a:srgbClr val="0707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EA23FEC-65E3-9175-4171-2C4DD98248FD}"/>
              </a:ext>
            </a:extLst>
          </p:cNvPr>
          <p:cNvCxnSpPr>
            <a:cxnSpLocks/>
          </p:cNvCxnSpPr>
          <p:nvPr/>
        </p:nvCxnSpPr>
        <p:spPr>
          <a:xfrm>
            <a:off x="4702627" y="976604"/>
            <a:ext cx="858418" cy="1170642"/>
          </a:xfrm>
          <a:prstGeom prst="straightConnector1">
            <a:avLst/>
          </a:prstGeom>
          <a:ln w="38100">
            <a:solidFill>
              <a:srgbClr val="0707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F77FD02-77F5-27A2-0BE5-A50F495A6A77}"/>
              </a:ext>
            </a:extLst>
          </p:cNvPr>
          <p:cNvCxnSpPr>
            <a:cxnSpLocks/>
          </p:cNvCxnSpPr>
          <p:nvPr/>
        </p:nvCxnSpPr>
        <p:spPr>
          <a:xfrm>
            <a:off x="5561045" y="2147246"/>
            <a:ext cx="48208" cy="297375"/>
          </a:xfrm>
          <a:prstGeom prst="straightConnector1">
            <a:avLst/>
          </a:prstGeom>
          <a:ln w="38100">
            <a:solidFill>
              <a:srgbClr val="0707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7DB71A0-0AF1-3950-CB62-91341C2044A4}"/>
              </a:ext>
            </a:extLst>
          </p:cNvPr>
          <p:cNvCxnSpPr>
            <a:cxnSpLocks/>
          </p:cNvCxnSpPr>
          <p:nvPr/>
        </p:nvCxnSpPr>
        <p:spPr>
          <a:xfrm>
            <a:off x="6141871" y="5143160"/>
            <a:ext cx="803215" cy="697803"/>
          </a:xfrm>
          <a:prstGeom prst="straightConnector1">
            <a:avLst/>
          </a:prstGeom>
          <a:ln w="38100">
            <a:solidFill>
              <a:srgbClr val="0707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055BA66-F221-78CA-4369-2E61AF17A860}"/>
              </a:ext>
            </a:extLst>
          </p:cNvPr>
          <p:cNvCxnSpPr>
            <a:cxnSpLocks/>
          </p:cNvCxnSpPr>
          <p:nvPr/>
        </p:nvCxnSpPr>
        <p:spPr>
          <a:xfrm flipH="1">
            <a:off x="5430417" y="2408766"/>
            <a:ext cx="210713" cy="585321"/>
          </a:xfrm>
          <a:prstGeom prst="straightConnector1">
            <a:avLst/>
          </a:prstGeom>
          <a:ln w="38100">
            <a:solidFill>
              <a:srgbClr val="0707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8DF423F-3B47-AE20-DB66-4F043F108416}"/>
              </a:ext>
            </a:extLst>
          </p:cNvPr>
          <p:cNvCxnSpPr>
            <a:cxnSpLocks/>
          </p:cNvCxnSpPr>
          <p:nvPr/>
        </p:nvCxnSpPr>
        <p:spPr>
          <a:xfrm>
            <a:off x="5442858" y="2984570"/>
            <a:ext cx="118187" cy="1328420"/>
          </a:xfrm>
          <a:prstGeom prst="straightConnector1">
            <a:avLst/>
          </a:prstGeom>
          <a:ln w="38100">
            <a:solidFill>
              <a:srgbClr val="0707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DE704CE-54A5-A4A6-6B80-7A54A356B181}"/>
              </a:ext>
            </a:extLst>
          </p:cNvPr>
          <p:cNvCxnSpPr>
            <a:cxnSpLocks/>
          </p:cNvCxnSpPr>
          <p:nvPr/>
        </p:nvCxnSpPr>
        <p:spPr>
          <a:xfrm>
            <a:off x="5584368" y="4302938"/>
            <a:ext cx="349901" cy="91780"/>
          </a:xfrm>
          <a:prstGeom prst="straightConnector1">
            <a:avLst/>
          </a:prstGeom>
          <a:ln w="38100">
            <a:solidFill>
              <a:srgbClr val="0707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75C3BDE-9E07-3022-4756-E05122EB3102}"/>
              </a:ext>
            </a:extLst>
          </p:cNvPr>
          <p:cNvCxnSpPr>
            <a:cxnSpLocks/>
          </p:cNvCxnSpPr>
          <p:nvPr/>
        </p:nvCxnSpPr>
        <p:spPr>
          <a:xfrm>
            <a:off x="5956040" y="4410872"/>
            <a:ext cx="584719" cy="126829"/>
          </a:xfrm>
          <a:prstGeom prst="straightConnector1">
            <a:avLst/>
          </a:prstGeom>
          <a:ln w="38100">
            <a:solidFill>
              <a:srgbClr val="0707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B5752EC-C595-C935-B894-E831F586C8D0}"/>
              </a:ext>
            </a:extLst>
          </p:cNvPr>
          <p:cNvCxnSpPr>
            <a:cxnSpLocks/>
          </p:cNvCxnSpPr>
          <p:nvPr/>
        </p:nvCxnSpPr>
        <p:spPr>
          <a:xfrm flipH="1">
            <a:off x="6111551" y="4505855"/>
            <a:ext cx="424542" cy="571795"/>
          </a:xfrm>
          <a:prstGeom prst="straightConnector1">
            <a:avLst/>
          </a:prstGeom>
          <a:ln w="38100">
            <a:solidFill>
              <a:srgbClr val="0707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2C0D900-2B27-7EC4-A03F-3F336E7021F5}"/>
              </a:ext>
            </a:extLst>
          </p:cNvPr>
          <p:cNvCxnSpPr>
            <a:cxnSpLocks/>
          </p:cNvCxnSpPr>
          <p:nvPr/>
        </p:nvCxnSpPr>
        <p:spPr>
          <a:xfrm>
            <a:off x="6945086" y="5836447"/>
            <a:ext cx="2021632" cy="0"/>
          </a:xfrm>
          <a:prstGeom prst="straightConnector1">
            <a:avLst/>
          </a:prstGeom>
          <a:ln w="38100">
            <a:solidFill>
              <a:srgbClr val="0707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B35B74E-38C8-1DED-090B-028008E91182}"/>
              </a:ext>
            </a:extLst>
          </p:cNvPr>
          <p:cNvSpPr txBox="1"/>
          <p:nvPr/>
        </p:nvSpPr>
        <p:spPr>
          <a:xfrm>
            <a:off x="8158587" y="3697970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OUT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F470893-27C6-F5DF-3F98-861D571C7824}"/>
              </a:ext>
            </a:extLst>
          </p:cNvPr>
          <p:cNvSpPr txBox="1"/>
          <p:nvPr/>
        </p:nvSpPr>
        <p:spPr>
          <a:xfrm>
            <a:off x="8170784" y="5471631"/>
            <a:ext cx="69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707E9"/>
                </a:solidFill>
              </a:rPr>
              <a:t>BACK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B9CF2B2-357F-1A57-AE68-44864192CD79}"/>
              </a:ext>
            </a:extLst>
          </p:cNvPr>
          <p:cNvSpPr txBox="1"/>
          <p:nvPr/>
        </p:nvSpPr>
        <p:spPr>
          <a:xfrm>
            <a:off x="1149459" y="6306027"/>
            <a:ext cx="7613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Acts 19:1 – 21:3 		</a:t>
            </a:r>
            <a:r>
              <a:rPr lang="en-GB" b="1" u="sng" dirty="0">
                <a:solidFill>
                  <a:srgbClr val="FFFF00"/>
                </a:solidFill>
              </a:rPr>
              <a:t>The rest  of 3</a:t>
            </a:r>
            <a:r>
              <a:rPr lang="en-GB" b="1" u="sng" baseline="30000" dirty="0">
                <a:solidFill>
                  <a:srgbClr val="FFFF00"/>
                </a:solidFill>
              </a:rPr>
              <a:t>rd</a:t>
            </a:r>
            <a:r>
              <a:rPr lang="en-GB" b="1" u="sng" dirty="0">
                <a:solidFill>
                  <a:srgbClr val="FFFF00"/>
                </a:solidFill>
              </a:rPr>
              <a:t> Missionary Journey</a:t>
            </a:r>
          </a:p>
        </p:txBody>
      </p:sp>
    </p:spTree>
    <p:extLst>
      <p:ext uri="{BB962C8B-B14F-4D97-AF65-F5344CB8AC3E}">
        <p14:creationId xmlns:p14="http://schemas.microsoft.com/office/powerpoint/2010/main" val="289755908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AF10C-64D0-4E83-EE39-D7C3FE8CE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662472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  <a:latin typeface="+mn-lt"/>
              </a:rPr>
              <a:t>Paul’s 3rd Missionary Journey </a:t>
            </a:r>
            <a:r>
              <a:rPr lang="en-GB" sz="3200" b="1" i="1" dirty="0">
                <a:solidFill>
                  <a:srgbClr val="FFFF00"/>
                </a:solidFill>
                <a:latin typeface="+mn-lt"/>
              </a:rPr>
              <a:t>– Main Events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D3CFB7-F933-9EF3-30B1-CB6FE6BDD059}"/>
              </a:ext>
            </a:extLst>
          </p:cNvPr>
          <p:cNvSpPr txBox="1">
            <a:spLocks/>
          </p:cNvSpPr>
          <p:nvPr/>
        </p:nvSpPr>
        <p:spPr>
          <a:xfrm>
            <a:off x="0" y="662474"/>
            <a:ext cx="9144000" cy="591587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GB" sz="3600" b="1" dirty="0">
              <a:solidFill>
                <a:srgbClr val="FFFF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9B551B-9FDF-562C-275C-EF1EA74F8858}"/>
              </a:ext>
            </a:extLst>
          </p:cNvPr>
          <p:cNvCxnSpPr/>
          <p:nvPr/>
        </p:nvCxnSpPr>
        <p:spPr>
          <a:xfrm>
            <a:off x="233265" y="4404049"/>
            <a:ext cx="37882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277FA8B-6161-A712-A3FA-780A25DF07AD}"/>
              </a:ext>
            </a:extLst>
          </p:cNvPr>
          <p:cNvSpPr txBox="1"/>
          <p:nvPr/>
        </p:nvSpPr>
        <p:spPr>
          <a:xfrm>
            <a:off x="382556" y="923729"/>
            <a:ext cx="8397550" cy="563231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Ephesus:			Tough time – Rioting</a:t>
            </a:r>
          </a:p>
          <a:p>
            <a:r>
              <a:rPr lang="en-GB" b="1" dirty="0"/>
              <a:t>Macedonia:		Encouraging believers		</a:t>
            </a:r>
            <a:r>
              <a:rPr lang="en-GB" sz="1400" b="1" i="1" dirty="0"/>
              <a:t>(Did this include a visit to Illyricum??? </a:t>
            </a:r>
            <a:r>
              <a:rPr lang="en-GB" sz="1400" b="1" i="1"/>
              <a:t>-</a:t>
            </a:r>
            <a:endParaRPr lang="en-GB" b="1" dirty="0"/>
          </a:p>
          <a:p>
            <a:r>
              <a:rPr lang="en-GB" b="1" dirty="0"/>
              <a:t>Greece (Corinth):	Stays 3 months			</a:t>
            </a:r>
            <a:r>
              <a:rPr lang="en-GB" sz="1400" b="1" i="1" dirty="0"/>
              <a:t>- Titus went to Dalmatia (Illyricum)  2 Tim 4:10)</a:t>
            </a:r>
            <a:endParaRPr lang="en-GB" b="1" i="1" dirty="0"/>
          </a:p>
          <a:p>
            <a:r>
              <a:rPr lang="en-GB" b="1" dirty="0"/>
              <a:t>Travels 			Macedonia – Berea – Philippi – Troas</a:t>
            </a:r>
          </a:p>
          <a:p>
            <a:r>
              <a:rPr lang="en-GB" b="1" dirty="0"/>
              <a:t>Troas:			7 days, long discussion, Eutychus event</a:t>
            </a:r>
          </a:p>
          <a:p>
            <a:r>
              <a:rPr lang="en-GB" b="1" dirty="0"/>
              <a:t>Travels:			</a:t>
            </a:r>
            <a:r>
              <a:rPr lang="en-GB" b="1" dirty="0" err="1"/>
              <a:t>Assos</a:t>
            </a:r>
            <a:r>
              <a:rPr lang="en-GB" b="1" dirty="0"/>
              <a:t> (alone) – </a:t>
            </a:r>
            <a:r>
              <a:rPr lang="en-GB" b="1" dirty="0" err="1"/>
              <a:t>Mitylene</a:t>
            </a:r>
            <a:r>
              <a:rPr lang="en-GB" b="1" dirty="0"/>
              <a:t>* – Chios – Samos – Miletus </a:t>
            </a:r>
          </a:p>
          <a:p>
            <a:r>
              <a:rPr lang="en-GB" b="1" dirty="0"/>
              <a:t>Miletus:			Home of a Jewish Community</a:t>
            </a:r>
          </a:p>
          <a:p>
            <a:r>
              <a:rPr lang="en-GB" b="1" dirty="0"/>
              <a:t>				Meets Elders from Ephesus</a:t>
            </a:r>
          </a:p>
          <a:p>
            <a:r>
              <a:rPr lang="en-GB" b="1" dirty="0"/>
              <a:t>Sails:			Miletus – Cos – Rhodes – </a:t>
            </a:r>
            <a:r>
              <a:rPr lang="en-GB" b="1" dirty="0" err="1"/>
              <a:t>Patara</a:t>
            </a:r>
            <a:r>
              <a:rPr lang="en-GB" b="1" dirty="0"/>
              <a:t> – Phoenicia – (Cyprus) – Tyre</a:t>
            </a:r>
          </a:p>
          <a:p>
            <a:r>
              <a:rPr lang="en-GB" b="1" dirty="0"/>
              <a:t>Tyre:			Meets disciples, stays 7 days</a:t>
            </a:r>
          </a:p>
          <a:p>
            <a:endParaRPr lang="en-GB" b="1" dirty="0"/>
          </a:p>
          <a:p>
            <a:r>
              <a:rPr lang="en-GB" b="1" dirty="0"/>
              <a:t>		- - - - - - -  End of 3</a:t>
            </a:r>
            <a:r>
              <a:rPr lang="en-GB" b="1" baseline="30000" dirty="0"/>
              <a:t>rd</a:t>
            </a:r>
            <a:r>
              <a:rPr lang="en-GB" b="1" dirty="0"/>
              <a:t> Missionary Journey - - - - - - -</a:t>
            </a:r>
          </a:p>
          <a:p>
            <a:endParaRPr lang="en-GB" b="1" dirty="0"/>
          </a:p>
          <a:p>
            <a:r>
              <a:rPr lang="en-GB" b="1" dirty="0"/>
              <a:t>Ptolemais:		Greets believers</a:t>
            </a:r>
          </a:p>
          <a:p>
            <a:r>
              <a:rPr lang="en-GB" b="1" dirty="0"/>
              <a:t>Caesarea:		Stays with Philip several days, meets Agabus</a:t>
            </a:r>
          </a:p>
          <a:p>
            <a:r>
              <a:rPr lang="en-GB" b="1" dirty="0"/>
              <a:t>Travels:			Heads for Jerusalem*</a:t>
            </a:r>
          </a:p>
          <a:p>
            <a:endParaRPr lang="en-GB" b="1" dirty="0"/>
          </a:p>
          <a:p>
            <a:r>
              <a:rPr lang="en-GB" b="1" dirty="0"/>
              <a:t>*Troas to </a:t>
            </a:r>
            <a:r>
              <a:rPr lang="en-GB" b="1" dirty="0" err="1"/>
              <a:t>Assos</a:t>
            </a:r>
            <a:r>
              <a:rPr lang="en-GB" b="1" dirty="0"/>
              <a:t>  ~20 miles on a good Roman Road</a:t>
            </a:r>
          </a:p>
          <a:p>
            <a:r>
              <a:rPr lang="en-GB" b="1" dirty="0"/>
              <a:t>*With Luke from Miletus to Jerusalem</a:t>
            </a:r>
          </a:p>
          <a:p>
            <a:r>
              <a:rPr lang="en-GB" dirty="0"/>
              <a:t>*</a:t>
            </a:r>
            <a:r>
              <a:rPr lang="en-GB" b="1" dirty="0"/>
              <a:t>Sailing good in Spring through to Autumn, stormy in winter</a:t>
            </a:r>
          </a:p>
        </p:txBody>
      </p:sp>
    </p:spTree>
    <p:extLst>
      <p:ext uri="{BB962C8B-B14F-4D97-AF65-F5344CB8AC3E}">
        <p14:creationId xmlns:p14="http://schemas.microsoft.com/office/powerpoint/2010/main" val="260085519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AF10C-64D0-4E83-EE39-D7C3FE8CE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662472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  <a:latin typeface="+mn-lt"/>
              </a:rPr>
              <a:t>Paul’s 3rd Missionary Journey </a:t>
            </a:r>
            <a:r>
              <a:rPr lang="en-GB" sz="3200" b="1" i="1" dirty="0">
                <a:solidFill>
                  <a:srgbClr val="FFFF00"/>
                </a:solidFill>
                <a:latin typeface="+mn-lt"/>
              </a:rPr>
              <a:t>– Companions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D3CFB7-F933-9EF3-30B1-CB6FE6BDD059}"/>
              </a:ext>
            </a:extLst>
          </p:cNvPr>
          <p:cNvSpPr txBox="1">
            <a:spLocks/>
          </p:cNvSpPr>
          <p:nvPr/>
        </p:nvSpPr>
        <p:spPr>
          <a:xfrm>
            <a:off x="0" y="662474"/>
            <a:ext cx="9144000" cy="591587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GB" sz="3600" b="1" dirty="0">
              <a:solidFill>
                <a:srgbClr val="FFFF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9B551B-9FDF-562C-275C-EF1EA74F8858}"/>
              </a:ext>
            </a:extLst>
          </p:cNvPr>
          <p:cNvCxnSpPr/>
          <p:nvPr/>
        </p:nvCxnSpPr>
        <p:spPr>
          <a:xfrm>
            <a:off x="233265" y="4404049"/>
            <a:ext cx="37882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277FA8B-6161-A712-A3FA-780A25DF07AD}"/>
              </a:ext>
            </a:extLst>
          </p:cNvPr>
          <p:cNvSpPr txBox="1"/>
          <p:nvPr/>
        </p:nvSpPr>
        <p:spPr>
          <a:xfrm>
            <a:off x="382556" y="923729"/>
            <a:ext cx="8397550" cy="50783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Galatia/Phrygia	</a:t>
            </a:r>
            <a:r>
              <a:rPr lang="en-GB" sz="1400" b="1" dirty="0"/>
              <a:t>Strengthening believers</a:t>
            </a:r>
            <a:r>
              <a:rPr lang="en-GB" b="1" dirty="0"/>
              <a:t>			Alone?</a:t>
            </a:r>
          </a:p>
          <a:p>
            <a:r>
              <a:rPr lang="en-GB" b="1" dirty="0"/>
              <a:t>Ephesus:			</a:t>
            </a:r>
            <a:r>
              <a:rPr lang="en-GB" sz="1400" b="1" dirty="0"/>
              <a:t>Tough time – Rioting</a:t>
            </a:r>
            <a:r>
              <a:rPr lang="en-GB" b="1" dirty="0"/>
              <a:t>			Alone?</a:t>
            </a:r>
          </a:p>
          <a:p>
            <a:r>
              <a:rPr lang="en-GB" b="1" dirty="0"/>
              <a:t>Macedonia:		</a:t>
            </a:r>
            <a:r>
              <a:rPr lang="en-GB" sz="1400" b="1" dirty="0"/>
              <a:t>Encouraging believers</a:t>
            </a:r>
            <a:r>
              <a:rPr lang="en-GB" b="1" dirty="0"/>
              <a:t>			?</a:t>
            </a:r>
          </a:p>
          <a:p>
            <a:r>
              <a:rPr lang="en-GB" b="1" dirty="0"/>
              <a:t>Greece (Corinth):	</a:t>
            </a:r>
            <a:r>
              <a:rPr lang="en-GB" sz="1400" b="1" dirty="0"/>
              <a:t>Stays 3 months				</a:t>
            </a:r>
            <a:r>
              <a:rPr lang="en-GB" b="1" dirty="0"/>
              <a:t>?</a:t>
            </a:r>
          </a:p>
          <a:p>
            <a:r>
              <a:rPr lang="en-GB" b="1" dirty="0"/>
              <a:t>Travels 			</a:t>
            </a:r>
            <a:r>
              <a:rPr lang="en-GB" sz="1400" b="1" dirty="0"/>
              <a:t>Macedonia – Berea – Philippi – Troas	</a:t>
            </a:r>
            <a:r>
              <a:rPr lang="en-GB" b="1" dirty="0"/>
              <a:t> </a:t>
            </a:r>
            <a:r>
              <a:rPr lang="en-GB" b="1" dirty="0" err="1"/>
              <a:t>Sopater</a:t>
            </a:r>
            <a:r>
              <a:rPr lang="en-GB" b="1" dirty="0"/>
              <a:t>, Aristarchus, </a:t>
            </a:r>
            <a:r>
              <a:rPr lang="en-GB" b="1" dirty="0" err="1"/>
              <a:t>Secindus</a:t>
            </a:r>
            <a:r>
              <a:rPr lang="en-GB" b="1" dirty="0"/>
              <a:t>, 											</a:t>
            </a:r>
            <a:r>
              <a:rPr lang="en-GB" b="1" dirty="0" err="1"/>
              <a:t>Gaius,Timothy</a:t>
            </a:r>
            <a:r>
              <a:rPr lang="en-GB" b="1" dirty="0"/>
              <a:t>, Tychicus, </a:t>
            </a:r>
            <a:r>
              <a:rPr lang="en-GB" b="1" dirty="0" err="1"/>
              <a:t>Trophimus</a:t>
            </a:r>
            <a:endParaRPr lang="en-GB" b="1" dirty="0"/>
          </a:p>
          <a:p>
            <a:r>
              <a:rPr lang="en-GB" b="1" dirty="0"/>
              <a:t>Troas:			</a:t>
            </a:r>
            <a:r>
              <a:rPr lang="en-GB" sz="1400" b="1" dirty="0"/>
              <a:t>Discussion, Eutychus event		</a:t>
            </a:r>
            <a:r>
              <a:rPr lang="en-GB" b="1" dirty="0"/>
              <a:t>Luke</a:t>
            </a:r>
          </a:p>
          <a:p>
            <a:r>
              <a:rPr lang="en-GB" b="1" dirty="0"/>
              <a:t>Travels:			</a:t>
            </a:r>
            <a:r>
              <a:rPr lang="en-GB" sz="1400" b="1" dirty="0" err="1"/>
              <a:t>Assos</a:t>
            </a:r>
            <a:r>
              <a:rPr lang="en-GB" sz="1400" b="1" dirty="0"/>
              <a:t> 					</a:t>
            </a:r>
            <a:r>
              <a:rPr lang="en-GB" b="1" dirty="0"/>
              <a:t>Alone</a:t>
            </a:r>
            <a:endParaRPr lang="en-GB" sz="1400" b="1" dirty="0"/>
          </a:p>
          <a:p>
            <a:r>
              <a:rPr lang="en-GB" sz="1400" b="1" dirty="0"/>
              <a:t>				</a:t>
            </a:r>
            <a:r>
              <a:rPr lang="en-GB" sz="1400" b="1" dirty="0" err="1"/>
              <a:t>Mitylene</a:t>
            </a:r>
            <a:r>
              <a:rPr lang="en-GB" sz="1400" b="1" dirty="0"/>
              <a:t>* – Chios – Samos – Miletus </a:t>
            </a:r>
            <a:r>
              <a:rPr lang="en-GB" b="1" dirty="0"/>
              <a:t>Luke + others</a:t>
            </a:r>
          </a:p>
          <a:p>
            <a:r>
              <a:rPr lang="en-GB" b="1" dirty="0"/>
              <a:t>Miletus:			</a:t>
            </a:r>
            <a:r>
              <a:rPr lang="en-GB" sz="1400" b="1" dirty="0"/>
              <a:t>Meets Elders from Ephesus		</a:t>
            </a:r>
            <a:r>
              <a:rPr lang="en-GB" b="1" dirty="0"/>
              <a:t>Luke</a:t>
            </a:r>
          </a:p>
          <a:p>
            <a:r>
              <a:rPr lang="en-GB" b="1" dirty="0"/>
              <a:t>Sails:			</a:t>
            </a:r>
            <a:r>
              <a:rPr lang="en-GB" sz="1400" b="1" dirty="0"/>
              <a:t>Miletus to Tyre				</a:t>
            </a:r>
            <a:r>
              <a:rPr lang="en-GB" b="1" dirty="0"/>
              <a:t>Luke </a:t>
            </a:r>
            <a:endParaRPr lang="en-GB" sz="1400" b="1" dirty="0"/>
          </a:p>
          <a:p>
            <a:r>
              <a:rPr lang="en-GB" b="1" dirty="0"/>
              <a:t>Tyre:			</a:t>
            </a:r>
            <a:r>
              <a:rPr lang="en-GB" sz="1400" b="1" dirty="0"/>
              <a:t>Meets disciples, stays 7 days</a:t>
            </a:r>
            <a:r>
              <a:rPr lang="en-GB" b="1" dirty="0"/>
              <a:t>		Luke + ?</a:t>
            </a:r>
          </a:p>
          <a:p>
            <a:endParaRPr lang="en-GB" b="1" dirty="0"/>
          </a:p>
          <a:p>
            <a:r>
              <a:rPr lang="en-GB" b="1" dirty="0"/>
              <a:t>		- - - - - - -  End of 3</a:t>
            </a:r>
            <a:r>
              <a:rPr lang="en-GB" b="1" baseline="30000" dirty="0"/>
              <a:t>rd</a:t>
            </a:r>
            <a:r>
              <a:rPr lang="en-GB" b="1" dirty="0"/>
              <a:t> Missionary Journey - - - - - - -</a:t>
            </a:r>
          </a:p>
          <a:p>
            <a:endParaRPr lang="en-GB" b="1" dirty="0"/>
          </a:p>
          <a:p>
            <a:r>
              <a:rPr lang="en-GB" b="1" dirty="0"/>
              <a:t>Ptolemais:		</a:t>
            </a:r>
            <a:r>
              <a:rPr lang="en-GB" sz="1400" b="1" dirty="0"/>
              <a:t>Greets believers</a:t>
            </a:r>
            <a:r>
              <a:rPr lang="en-GB" b="1" dirty="0"/>
              <a:t>				Luke +</a:t>
            </a:r>
          </a:p>
          <a:p>
            <a:r>
              <a:rPr lang="en-GB" b="1" dirty="0"/>
              <a:t>Caesarea:		</a:t>
            </a:r>
            <a:r>
              <a:rPr lang="en-GB" sz="1400" b="1" dirty="0"/>
              <a:t>Stays with Philip 				</a:t>
            </a:r>
            <a:r>
              <a:rPr lang="en-GB" b="1" dirty="0"/>
              <a:t>Luke, Philip +</a:t>
            </a:r>
          </a:p>
          <a:p>
            <a:r>
              <a:rPr lang="en-GB" b="1" dirty="0"/>
              <a:t>Travels:			</a:t>
            </a:r>
            <a:r>
              <a:rPr lang="en-GB" sz="1400" b="1" dirty="0"/>
              <a:t>Heads for Jerusalem</a:t>
            </a:r>
            <a:r>
              <a:rPr lang="en-GB" b="1" dirty="0"/>
              <a:t>			Luke +</a:t>
            </a:r>
          </a:p>
        </p:txBody>
      </p:sp>
    </p:spTree>
    <p:extLst>
      <p:ext uri="{BB962C8B-B14F-4D97-AF65-F5344CB8AC3E}">
        <p14:creationId xmlns:p14="http://schemas.microsoft.com/office/powerpoint/2010/main" val="11095516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AF10C-64D0-4E83-EE39-D7C3FE8CE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662472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  <a:latin typeface="+mn-lt"/>
              </a:rPr>
              <a:t>Paul’s “unrecorded” journey</a:t>
            </a:r>
            <a:endParaRPr lang="en-GB" sz="3200" b="1" i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D3CFB7-F933-9EF3-30B1-CB6FE6BDD059}"/>
              </a:ext>
            </a:extLst>
          </p:cNvPr>
          <p:cNvSpPr txBox="1">
            <a:spLocks/>
          </p:cNvSpPr>
          <p:nvPr/>
        </p:nvSpPr>
        <p:spPr>
          <a:xfrm>
            <a:off x="0" y="662474"/>
            <a:ext cx="9144000" cy="594054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00"/>
              <a:t>For I will not venture to speak of anything except what Christ has accomplished</a:t>
            </a:r>
            <a:r>
              <a:rPr lang="en-GB" sz="1400" baseline="30000"/>
              <a:t>[</a:t>
            </a:r>
            <a:r>
              <a:rPr lang="en-GB" sz="1400" baseline="30000">
                <a:hlinkClick r:id="rId2" tooltip="See footnote a"/>
              </a:rPr>
              <a:t>a</a:t>
            </a:r>
            <a:r>
              <a:rPr lang="en-GB" sz="1400" baseline="30000"/>
              <a:t>]</a:t>
            </a:r>
            <a:r>
              <a:rPr lang="en-GB" sz="1400"/>
              <a:t> through me to win obedience from the Gentiles, by word and deed, </a:t>
            </a:r>
            <a:r>
              <a:rPr lang="en-GB" sz="1400" baseline="30000"/>
              <a:t>19 </a:t>
            </a:r>
            <a:r>
              <a:rPr lang="en-GB" sz="1400"/>
              <a:t>by the power of signs and wonders, by the power of the Spirit of God,</a:t>
            </a:r>
            <a:r>
              <a:rPr lang="en-GB" sz="1400" baseline="30000"/>
              <a:t>[</a:t>
            </a:r>
            <a:r>
              <a:rPr lang="en-GB" sz="1400" baseline="30000">
                <a:hlinkClick r:id="rId3" tooltip="See footnote b"/>
              </a:rPr>
              <a:t>b</a:t>
            </a:r>
            <a:r>
              <a:rPr lang="en-GB" sz="1400" baseline="30000"/>
              <a:t>]</a:t>
            </a:r>
            <a:r>
              <a:rPr lang="en-GB" sz="1400"/>
              <a:t> so that from Jerusalem and as far around as Illyricum I have fully proclaimed the good news</a:t>
            </a:r>
            <a:r>
              <a:rPr lang="en-GB" sz="1400" baseline="30000"/>
              <a:t>[</a:t>
            </a:r>
            <a:r>
              <a:rPr lang="en-GB" sz="1400" baseline="30000">
                <a:hlinkClick r:id="rId4" tooltip="See footnote c"/>
              </a:rPr>
              <a:t>c</a:t>
            </a:r>
            <a:r>
              <a:rPr lang="en-GB" sz="1400" baseline="30000"/>
              <a:t>]</a:t>
            </a:r>
            <a:r>
              <a:rPr lang="en-GB" sz="1400"/>
              <a:t> of Christ. </a:t>
            </a:r>
            <a:r>
              <a:rPr lang="en-GB" sz="1400" baseline="30000"/>
              <a:t>20 </a:t>
            </a:r>
            <a:r>
              <a:rPr lang="en-GB" sz="1400"/>
              <a:t>Thus I make it my ambition to proclaim the good news,</a:t>
            </a:r>
            <a:r>
              <a:rPr lang="en-GB" sz="1400" baseline="30000"/>
              <a:t>[</a:t>
            </a:r>
            <a:r>
              <a:rPr lang="en-GB" sz="1400" baseline="30000">
                <a:hlinkClick r:id="rId5" tooltip="See footnote d"/>
              </a:rPr>
              <a:t>d</a:t>
            </a:r>
            <a:r>
              <a:rPr lang="en-GB" sz="1400" baseline="30000"/>
              <a:t>]</a:t>
            </a:r>
            <a:r>
              <a:rPr lang="en-GB" sz="1400"/>
              <a:t> not where Christ has already been named, so that I do not build on someone else’s foundation, </a:t>
            </a:r>
            <a:r>
              <a:rPr lang="en-GB" sz="1400" baseline="30000"/>
              <a:t>21 </a:t>
            </a:r>
            <a:r>
              <a:rPr lang="en-GB" sz="1400"/>
              <a:t>but as it is written,</a:t>
            </a:r>
          </a:p>
          <a:p>
            <a:r>
              <a:rPr lang="en-GB" sz="1400"/>
              <a:t>‘Those who have never been told of him shall see,</a:t>
            </a:r>
            <a:br>
              <a:rPr lang="en-GB" sz="1400"/>
            </a:br>
            <a:r>
              <a:rPr lang="en-GB" sz="1400"/>
              <a:t>    and those who have never heard of him shall understand.’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9B551B-9FDF-562C-275C-EF1EA74F8858}"/>
              </a:ext>
            </a:extLst>
          </p:cNvPr>
          <p:cNvCxnSpPr/>
          <p:nvPr/>
        </p:nvCxnSpPr>
        <p:spPr>
          <a:xfrm>
            <a:off x="233265" y="4404049"/>
            <a:ext cx="37882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277FA8B-6161-A712-A3FA-780A25DF07AD}"/>
              </a:ext>
            </a:extLst>
          </p:cNvPr>
          <p:cNvSpPr txBox="1"/>
          <p:nvPr/>
        </p:nvSpPr>
        <p:spPr>
          <a:xfrm>
            <a:off x="967155" y="923729"/>
            <a:ext cx="7156938" cy="31393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Romans 15: 18-21</a:t>
            </a:r>
          </a:p>
          <a:p>
            <a:pPr algn="just"/>
            <a:r>
              <a:rPr lang="en-GB" b="1" dirty="0"/>
              <a:t>For I will not venture to speak of anything except what Christ has accomplished</a:t>
            </a:r>
            <a:r>
              <a:rPr lang="en-GB" b="1" baseline="30000" dirty="0"/>
              <a:t>[</a:t>
            </a:r>
            <a:r>
              <a:rPr lang="en-GB" b="1" baseline="30000" dirty="0">
                <a:hlinkClick r:id="rId2" tooltip="See footnote a"/>
              </a:rPr>
              <a:t>a</a:t>
            </a:r>
            <a:r>
              <a:rPr lang="en-GB" b="1" baseline="30000" dirty="0"/>
              <a:t>]</a:t>
            </a:r>
            <a:r>
              <a:rPr lang="en-GB" b="1" dirty="0"/>
              <a:t> through me to win obedience from the Gentiles, by word and deed, </a:t>
            </a:r>
            <a:r>
              <a:rPr lang="en-GB" b="1" baseline="30000" dirty="0"/>
              <a:t>19 </a:t>
            </a:r>
            <a:r>
              <a:rPr lang="en-GB" b="1" dirty="0"/>
              <a:t>by the power of signs and wonders, by the power of the Spirit of God,</a:t>
            </a:r>
            <a:r>
              <a:rPr lang="en-GB" b="1" baseline="30000" dirty="0"/>
              <a:t>[</a:t>
            </a:r>
            <a:r>
              <a:rPr lang="en-GB" b="1" baseline="30000" dirty="0">
                <a:hlinkClick r:id="rId3" tooltip="See footnote b"/>
              </a:rPr>
              <a:t>b</a:t>
            </a:r>
            <a:r>
              <a:rPr lang="en-GB" b="1" baseline="30000" dirty="0"/>
              <a:t>]</a:t>
            </a:r>
            <a:r>
              <a:rPr lang="en-GB" b="1" dirty="0"/>
              <a:t> so that from Jerusalem </a:t>
            </a:r>
            <a:r>
              <a:rPr lang="en-GB" b="1" i="1" dirty="0">
                <a:solidFill>
                  <a:srgbClr val="FF0000"/>
                </a:solidFill>
              </a:rPr>
              <a:t>and as far around as Illyricum </a:t>
            </a:r>
            <a:r>
              <a:rPr lang="en-GB" b="1" dirty="0"/>
              <a:t>I have fully proclaimed the good news</a:t>
            </a:r>
            <a:r>
              <a:rPr lang="en-GB" b="1" baseline="30000" dirty="0"/>
              <a:t>[</a:t>
            </a:r>
            <a:r>
              <a:rPr lang="en-GB" b="1" baseline="30000" dirty="0">
                <a:hlinkClick r:id="rId4" tooltip="See footnote c"/>
              </a:rPr>
              <a:t>c</a:t>
            </a:r>
            <a:r>
              <a:rPr lang="en-GB" b="1" baseline="30000" dirty="0"/>
              <a:t>]</a:t>
            </a:r>
            <a:r>
              <a:rPr lang="en-GB" b="1" dirty="0"/>
              <a:t> of Christ. </a:t>
            </a:r>
            <a:r>
              <a:rPr lang="en-GB" b="1" baseline="30000" dirty="0"/>
              <a:t>20 </a:t>
            </a:r>
            <a:r>
              <a:rPr lang="en-GB" b="1" dirty="0"/>
              <a:t>Thus I make it my ambition to proclaim the good news,</a:t>
            </a:r>
            <a:r>
              <a:rPr lang="en-GB" b="1" baseline="30000" dirty="0"/>
              <a:t>[</a:t>
            </a:r>
            <a:r>
              <a:rPr lang="en-GB" b="1" baseline="30000" dirty="0">
                <a:hlinkClick r:id="rId5" tooltip="See footnote d"/>
              </a:rPr>
              <a:t>d</a:t>
            </a:r>
            <a:r>
              <a:rPr lang="en-GB" b="1" baseline="30000" dirty="0"/>
              <a:t>]</a:t>
            </a:r>
            <a:r>
              <a:rPr lang="en-GB" b="1" dirty="0"/>
              <a:t> not where Christ has already been named, so that I do not build on someone else’s foundation, </a:t>
            </a:r>
            <a:r>
              <a:rPr lang="en-GB" b="1" baseline="30000" dirty="0"/>
              <a:t>21 </a:t>
            </a:r>
            <a:r>
              <a:rPr lang="en-GB" b="1" dirty="0"/>
              <a:t>but as it is written,</a:t>
            </a:r>
          </a:p>
          <a:p>
            <a:pPr algn="just"/>
            <a:r>
              <a:rPr lang="en-GB" b="1" dirty="0"/>
              <a:t>	‘Those who have never been told of him shall see,</a:t>
            </a:r>
          </a:p>
          <a:p>
            <a:pPr algn="just"/>
            <a:r>
              <a:rPr lang="en-GB" b="1" dirty="0"/>
              <a:t>	and those who have never heard of him shall understand.’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0A8E88-E488-9748-ABC8-BD3D0178D2ED}"/>
              </a:ext>
            </a:extLst>
          </p:cNvPr>
          <p:cNvSpPr txBox="1"/>
          <p:nvPr/>
        </p:nvSpPr>
        <p:spPr>
          <a:xfrm>
            <a:off x="967155" y="4324305"/>
            <a:ext cx="7156938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… </a:t>
            </a:r>
            <a:r>
              <a:rPr lang="en-GB" b="1" i="1" dirty="0"/>
              <a:t>but where is Illyricum and (when) did Paul go there???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2105548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AF10C-64D0-4E83-EE39-D7C3FE8CE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662472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  <a:latin typeface="+mn-lt"/>
              </a:rPr>
              <a:t>Paul’s “unrecorded” journey</a:t>
            </a:r>
            <a:endParaRPr lang="en-GB" sz="3200" b="1" i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D3CFB7-F933-9EF3-30B1-CB6FE6BDD059}"/>
              </a:ext>
            </a:extLst>
          </p:cNvPr>
          <p:cNvSpPr txBox="1">
            <a:spLocks/>
          </p:cNvSpPr>
          <p:nvPr/>
        </p:nvSpPr>
        <p:spPr>
          <a:xfrm>
            <a:off x="0" y="664112"/>
            <a:ext cx="9144000" cy="594054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00" dirty="0"/>
              <a:t>For I will not venture to speak of anything except what Christ has accomplished</a:t>
            </a:r>
            <a:r>
              <a:rPr lang="en-GB" sz="1400" baseline="30000" dirty="0"/>
              <a:t>[</a:t>
            </a:r>
            <a:r>
              <a:rPr lang="en-GB" sz="1400" baseline="30000" dirty="0">
                <a:hlinkClick r:id="rId2" tooltip="See footnote a"/>
              </a:rPr>
              <a:t>a</a:t>
            </a:r>
            <a:r>
              <a:rPr lang="en-GB" sz="1400" baseline="30000" dirty="0"/>
              <a:t>]</a:t>
            </a:r>
            <a:r>
              <a:rPr lang="en-GB" sz="1400" dirty="0"/>
              <a:t> through me to win obedience from the Gentiles, by word and deed, </a:t>
            </a:r>
            <a:r>
              <a:rPr lang="en-GB" sz="1400" baseline="30000" dirty="0"/>
              <a:t>19 </a:t>
            </a:r>
            <a:r>
              <a:rPr lang="en-GB" sz="1400" dirty="0"/>
              <a:t>by the power of signs and wonders, by the power of the Spirit of God,</a:t>
            </a:r>
            <a:r>
              <a:rPr lang="en-GB" sz="1400" baseline="30000" dirty="0"/>
              <a:t>[</a:t>
            </a:r>
            <a:r>
              <a:rPr lang="en-GB" sz="1400" baseline="30000" dirty="0">
                <a:hlinkClick r:id="rId3" tooltip="See footnote b"/>
              </a:rPr>
              <a:t>b</a:t>
            </a:r>
            <a:r>
              <a:rPr lang="en-GB" sz="1400" baseline="30000" dirty="0"/>
              <a:t>]</a:t>
            </a:r>
            <a:r>
              <a:rPr lang="en-GB" sz="1400" dirty="0"/>
              <a:t> so that from Jerusalem and as far around as Illyricum I have fully proclaimed the good news</a:t>
            </a:r>
            <a:r>
              <a:rPr lang="en-GB" sz="1400" baseline="30000" dirty="0"/>
              <a:t>[</a:t>
            </a:r>
            <a:r>
              <a:rPr lang="en-GB" sz="1400" baseline="30000" dirty="0">
                <a:hlinkClick r:id="rId4" tooltip="See footnote c"/>
              </a:rPr>
              <a:t>c</a:t>
            </a:r>
            <a:r>
              <a:rPr lang="en-GB" sz="1400" baseline="30000" dirty="0"/>
              <a:t>]</a:t>
            </a:r>
            <a:r>
              <a:rPr lang="en-GB" sz="1400" dirty="0"/>
              <a:t> of Christ. </a:t>
            </a:r>
            <a:r>
              <a:rPr lang="en-GB" sz="1400" baseline="30000" dirty="0"/>
              <a:t>20 </a:t>
            </a:r>
            <a:r>
              <a:rPr lang="en-GB" sz="1400" dirty="0"/>
              <a:t>Thus I make it my ambition to proclaim the good news,</a:t>
            </a:r>
            <a:r>
              <a:rPr lang="en-GB" sz="1400" baseline="30000" dirty="0"/>
              <a:t>[</a:t>
            </a:r>
            <a:r>
              <a:rPr lang="en-GB" sz="1400" dirty="0"/>
              <a:t>not where Christ has already been named, so that I do not build on someone else’s foundation, </a:t>
            </a:r>
            <a:r>
              <a:rPr lang="en-GB" sz="1400" baseline="30000" dirty="0"/>
              <a:t>21 </a:t>
            </a:r>
            <a:r>
              <a:rPr lang="en-GB" sz="1400" dirty="0"/>
              <a:t>but as it is written,</a:t>
            </a:r>
          </a:p>
          <a:p>
            <a:r>
              <a:rPr lang="en-GB" sz="1400" dirty="0"/>
              <a:t>‘Those who have never been told of him shall see,</a:t>
            </a:r>
            <a:br>
              <a:rPr lang="en-GB" sz="1400" dirty="0"/>
            </a:br>
            <a:r>
              <a:rPr lang="en-GB" sz="1400" dirty="0"/>
              <a:t>    and those who have never heard of him shall understand.’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9B551B-9FDF-562C-275C-EF1EA74F8858}"/>
              </a:ext>
            </a:extLst>
          </p:cNvPr>
          <p:cNvCxnSpPr/>
          <p:nvPr/>
        </p:nvCxnSpPr>
        <p:spPr>
          <a:xfrm>
            <a:off x="233265" y="4404049"/>
            <a:ext cx="37882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277FA8B-6161-A712-A3FA-780A25DF07AD}"/>
              </a:ext>
            </a:extLst>
          </p:cNvPr>
          <p:cNvSpPr txBox="1"/>
          <p:nvPr/>
        </p:nvSpPr>
        <p:spPr>
          <a:xfrm>
            <a:off x="197962" y="1669121"/>
            <a:ext cx="3239965" cy="156966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/>
              <a:t>Romans 15 seems to imply that Paul went to Illyricum (now known as the regions of Croatia and Albania) </a:t>
            </a:r>
            <a:r>
              <a:rPr lang="en-GB" sz="1600" b="1" i="1" dirty="0"/>
              <a:t>before</a:t>
            </a:r>
            <a:r>
              <a:rPr lang="en-GB" sz="1600" b="1" dirty="0"/>
              <a:t> he went to Jerusalem (Romans 15:25-29; Acts 20) prior to his planned trip to Spain</a:t>
            </a:r>
          </a:p>
        </p:txBody>
      </p:sp>
      <p:pic>
        <p:nvPicPr>
          <p:cNvPr id="7" name="Picture 6" descr="A map of the area&#10;&#10;Description automatically generated">
            <a:extLst>
              <a:ext uri="{FF2B5EF4-FFF2-40B4-BE49-F238E27FC236}">
                <a16:creationId xmlns:a16="http://schemas.microsoft.com/office/drawing/2014/main" id="{9E7621A0-411C-6058-59E8-73F1D1248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89" y="756676"/>
            <a:ext cx="5380622" cy="538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446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1010</TotalTime>
  <Words>1099</Words>
  <Application>Microsoft Office PowerPoint</Application>
  <PresentationFormat>On-screen Show (4:3)</PresentationFormat>
  <Paragraphs>80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Paul’s 3rd Missionary Journey</vt:lpstr>
      <vt:lpstr>Paul’s 3rd Missionary Journey – the route</vt:lpstr>
      <vt:lpstr>Paul’s 3rd Missionary Journey – the route</vt:lpstr>
      <vt:lpstr>Paul’s 3rd Missionary Journey – the route</vt:lpstr>
      <vt:lpstr>Paul’s 3rd Missionary Journey – Main Events</vt:lpstr>
      <vt:lpstr>Paul’s 3rd Missionary Journey – Companions</vt:lpstr>
      <vt:lpstr>Paul’s “unrecorded” journey</vt:lpstr>
      <vt:lpstr>Paul’s “unrecorded” journey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Lewis</dc:creator>
  <cp:lastModifiedBy>Mike Lewis</cp:lastModifiedBy>
  <cp:revision>4</cp:revision>
  <dcterms:created xsi:type="dcterms:W3CDTF">2023-02-15T12:32:07Z</dcterms:created>
  <dcterms:modified xsi:type="dcterms:W3CDTF">2023-10-01T11:07:10Z</dcterms:modified>
</cp:coreProperties>
</file>