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9" r:id="rId2"/>
    <p:sldId id="270" r:id="rId3"/>
    <p:sldId id="274" r:id="rId4"/>
    <p:sldId id="273" r:id="rId5"/>
    <p:sldId id="272" r:id="rId6"/>
    <p:sldId id="275" r:id="rId7"/>
    <p:sldId id="277" r:id="rId8"/>
    <p:sldId id="279" r:id="rId9"/>
    <p:sldId id="276" r:id="rId10"/>
    <p:sldId id="278" r:id="rId11"/>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33306F-6D5F-4845-9DA7-F3DA1BFAAC95}" v="30" dt="2022-03-04T11:44:26.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86" autoAdjust="0"/>
    <p:restoredTop sz="86410"/>
  </p:normalViewPr>
  <p:slideViewPr>
    <p:cSldViewPr snapToGrid="0">
      <p:cViewPr varScale="1">
        <p:scale>
          <a:sx n="86" d="100"/>
          <a:sy n="86" d="100"/>
        </p:scale>
        <p:origin x="58" y="17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2388"/>
    </p:cViewPr>
  </p:sorterViewPr>
  <p:notesViewPr>
    <p:cSldViewPr snapToGrid="0">
      <p:cViewPr varScale="1">
        <p:scale>
          <a:sx n="60" d="100"/>
          <a:sy n="60" d="100"/>
        </p:scale>
        <p:origin x="329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Lewis" userId="c18a8c299dca77cd" providerId="LiveId" clId="{4F33306F-6D5F-4845-9DA7-F3DA1BFAAC95}"/>
    <pc:docChg chg="undo custSel addSld delSld modSld">
      <pc:chgData name="Mike Lewis" userId="c18a8c299dca77cd" providerId="LiveId" clId="{4F33306F-6D5F-4845-9DA7-F3DA1BFAAC95}" dt="2022-03-04T14:42:32.743" v="4155" actId="113"/>
      <pc:docMkLst>
        <pc:docMk/>
      </pc:docMkLst>
      <pc:sldChg chg="del">
        <pc:chgData name="Mike Lewis" userId="c18a8c299dca77cd" providerId="LiveId" clId="{4F33306F-6D5F-4845-9DA7-F3DA1BFAAC95}" dt="2022-02-28T14:52:06.633" v="0" actId="47"/>
        <pc:sldMkLst>
          <pc:docMk/>
          <pc:sldMk cId="3646343136" sldId="260"/>
        </pc:sldMkLst>
      </pc:sldChg>
      <pc:sldChg chg="del">
        <pc:chgData name="Mike Lewis" userId="c18a8c299dca77cd" providerId="LiveId" clId="{4F33306F-6D5F-4845-9DA7-F3DA1BFAAC95}" dt="2022-02-28T14:52:06.633" v="0" actId="47"/>
        <pc:sldMkLst>
          <pc:docMk/>
          <pc:sldMk cId="493081074" sldId="261"/>
        </pc:sldMkLst>
      </pc:sldChg>
      <pc:sldChg chg="del">
        <pc:chgData name="Mike Lewis" userId="c18a8c299dca77cd" providerId="LiveId" clId="{4F33306F-6D5F-4845-9DA7-F3DA1BFAAC95}" dt="2022-02-28T14:52:06.633" v="0" actId="47"/>
        <pc:sldMkLst>
          <pc:docMk/>
          <pc:sldMk cId="764098945" sldId="262"/>
        </pc:sldMkLst>
      </pc:sldChg>
      <pc:sldChg chg="del">
        <pc:chgData name="Mike Lewis" userId="c18a8c299dca77cd" providerId="LiveId" clId="{4F33306F-6D5F-4845-9DA7-F3DA1BFAAC95}" dt="2022-02-28T14:52:06.633" v="0" actId="47"/>
        <pc:sldMkLst>
          <pc:docMk/>
          <pc:sldMk cId="554538623" sldId="263"/>
        </pc:sldMkLst>
      </pc:sldChg>
      <pc:sldChg chg="del">
        <pc:chgData name="Mike Lewis" userId="c18a8c299dca77cd" providerId="LiveId" clId="{4F33306F-6D5F-4845-9DA7-F3DA1BFAAC95}" dt="2022-02-28T14:52:06.633" v="0" actId="47"/>
        <pc:sldMkLst>
          <pc:docMk/>
          <pc:sldMk cId="1559373021" sldId="264"/>
        </pc:sldMkLst>
      </pc:sldChg>
      <pc:sldChg chg="del">
        <pc:chgData name="Mike Lewis" userId="c18a8c299dca77cd" providerId="LiveId" clId="{4F33306F-6D5F-4845-9DA7-F3DA1BFAAC95}" dt="2022-02-28T14:52:06.633" v="0" actId="47"/>
        <pc:sldMkLst>
          <pc:docMk/>
          <pc:sldMk cId="584375902" sldId="265"/>
        </pc:sldMkLst>
      </pc:sldChg>
      <pc:sldChg chg="del">
        <pc:chgData name="Mike Lewis" userId="c18a8c299dca77cd" providerId="LiveId" clId="{4F33306F-6D5F-4845-9DA7-F3DA1BFAAC95}" dt="2022-02-28T14:52:06.633" v="0" actId="47"/>
        <pc:sldMkLst>
          <pc:docMk/>
          <pc:sldMk cId="1802709129" sldId="266"/>
        </pc:sldMkLst>
      </pc:sldChg>
      <pc:sldChg chg="del">
        <pc:chgData name="Mike Lewis" userId="c18a8c299dca77cd" providerId="LiveId" clId="{4F33306F-6D5F-4845-9DA7-F3DA1BFAAC95}" dt="2022-02-28T14:52:06.633" v="0" actId="47"/>
        <pc:sldMkLst>
          <pc:docMk/>
          <pc:sldMk cId="4124751276" sldId="267"/>
        </pc:sldMkLst>
      </pc:sldChg>
      <pc:sldChg chg="del">
        <pc:chgData name="Mike Lewis" userId="c18a8c299dca77cd" providerId="LiveId" clId="{4F33306F-6D5F-4845-9DA7-F3DA1BFAAC95}" dt="2022-02-28T14:52:06.633" v="0" actId="47"/>
        <pc:sldMkLst>
          <pc:docMk/>
          <pc:sldMk cId="2180047651" sldId="268"/>
        </pc:sldMkLst>
      </pc:sldChg>
      <pc:sldChg chg="modSp mod">
        <pc:chgData name="Mike Lewis" userId="c18a8c299dca77cd" providerId="LiveId" clId="{4F33306F-6D5F-4845-9DA7-F3DA1BFAAC95}" dt="2022-03-02T12:35:10.949" v="2800" actId="20577"/>
        <pc:sldMkLst>
          <pc:docMk/>
          <pc:sldMk cId="2248424383" sldId="269"/>
        </pc:sldMkLst>
        <pc:spChg chg="mod">
          <ac:chgData name="Mike Lewis" userId="c18a8c299dca77cd" providerId="LiveId" clId="{4F33306F-6D5F-4845-9DA7-F3DA1BFAAC95}" dt="2022-03-02T12:35:10.949" v="2800" actId="20577"/>
          <ac:spMkLst>
            <pc:docMk/>
            <pc:sldMk cId="2248424383" sldId="269"/>
            <ac:spMk id="2" creationId="{4B4FF25A-9488-4DD1-8AA4-66EDF9905B27}"/>
          </ac:spMkLst>
        </pc:spChg>
        <pc:spChg chg="mod">
          <ac:chgData name="Mike Lewis" userId="c18a8c299dca77cd" providerId="LiveId" clId="{4F33306F-6D5F-4845-9DA7-F3DA1BFAAC95}" dt="2022-02-28T14:52:57.323" v="37" actId="20577"/>
          <ac:spMkLst>
            <pc:docMk/>
            <pc:sldMk cId="2248424383" sldId="269"/>
            <ac:spMk id="6" creationId="{C961165E-F9A3-46C3-9D6B-65706383F81B}"/>
          </ac:spMkLst>
        </pc:spChg>
      </pc:sldChg>
      <pc:sldChg chg="addSp delSp modSp add mod">
        <pc:chgData name="Mike Lewis" userId="c18a8c299dca77cd" providerId="LiveId" clId="{4F33306F-6D5F-4845-9DA7-F3DA1BFAAC95}" dt="2022-03-02T11:47:12.924" v="941" actId="1076"/>
        <pc:sldMkLst>
          <pc:docMk/>
          <pc:sldMk cId="2553622949" sldId="270"/>
        </pc:sldMkLst>
        <pc:spChg chg="mod">
          <ac:chgData name="Mike Lewis" userId="c18a8c299dca77cd" providerId="LiveId" clId="{4F33306F-6D5F-4845-9DA7-F3DA1BFAAC95}" dt="2022-03-02T11:47:02.600" v="939" actId="6549"/>
          <ac:spMkLst>
            <pc:docMk/>
            <pc:sldMk cId="2553622949" sldId="270"/>
            <ac:spMk id="2" creationId="{4B4FF25A-9488-4DD1-8AA4-66EDF9905B27}"/>
          </ac:spMkLst>
        </pc:spChg>
        <pc:spChg chg="add del mod">
          <ac:chgData name="Mike Lewis" userId="c18a8c299dca77cd" providerId="LiveId" clId="{4F33306F-6D5F-4845-9DA7-F3DA1BFAAC95}" dt="2022-03-02T11:25:32.306" v="791" actId="767"/>
          <ac:spMkLst>
            <pc:docMk/>
            <pc:sldMk cId="2553622949" sldId="270"/>
            <ac:spMk id="3" creationId="{00370CF7-C268-45F3-B816-B959ECD2A0A3}"/>
          </ac:spMkLst>
        </pc:spChg>
        <pc:spChg chg="add mod">
          <ac:chgData name="Mike Lewis" userId="c18a8c299dca77cd" providerId="LiveId" clId="{4F33306F-6D5F-4845-9DA7-F3DA1BFAAC95}" dt="2022-03-02T11:44:41.443" v="862" actId="20577"/>
          <ac:spMkLst>
            <pc:docMk/>
            <pc:sldMk cId="2553622949" sldId="270"/>
            <ac:spMk id="4" creationId="{E711832D-9872-4D35-A0C9-CD56684D7997}"/>
          </ac:spMkLst>
        </pc:spChg>
        <pc:spChg chg="mod">
          <ac:chgData name="Mike Lewis" userId="c18a8c299dca77cd" providerId="LiveId" clId="{4F33306F-6D5F-4845-9DA7-F3DA1BFAAC95}" dt="2022-03-02T11:47:12.924" v="941" actId="1076"/>
          <ac:spMkLst>
            <pc:docMk/>
            <pc:sldMk cId="2553622949" sldId="270"/>
            <ac:spMk id="6" creationId="{C961165E-F9A3-46C3-9D6B-65706383F81B}"/>
          </ac:spMkLst>
        </pc:spChg>
      </pc:sldChg>
      <pc:sldChg chg="addSp modSp add del mod">
        <pc:chgData name="Mike Lewis" userId="c18a8c299dca77cd" providerId="LiveId" clId="{4F33306F-6D5F-4845-9DA7-F3DA1BFAAC95}" dt="2022-03-02T11:48:15.320" v="943" actId="47"/>
        <pc:sldMkLst>
          <pc:docMk/>
          <pc:sldMk cId="3521340666" sldId="271"/>
        </pc:sldMkLst>
        <pc:spChg chg="mod">
          <ac:chgData name="Mike Lewis" userId="c18a8c299dca77cd" providerId="LiveId" clId="{4F33306F-6D5F-4845-9DA7-F3DA1BFAAC95}" dt="2022-02-28T14:57:59.057" v="214"/>
          <ac:spMkLst>
            <pc:docMk/>
            <pc:sldMk cId="3521340666" sldId="271"/>
            <ac:spMk id="2" creationId="{4B4FF25A-9488-4DD1-8AA4-66EDF9905B27}"/>
          </ac:spMkLst>
        </pc:spChg>
        <pc:spChg chg="add mod">
          <ac:chgData name="Mike Lewis" userId="c18a8c299dca77cd" providerId="LiveId" clId="{4F33306F-6D5F-4845-9DA7-F3DA1BFAAC95}" dt="2022-03-02T11:47:49.926" v="942"/>
          <ac:spMkLst>
            <pc:docMk/>
            <pc:sldMk cId="3521340666" sldId="271"/>
            <ac:spMk id="4" creationId="{B7589B87-4A8F-467A-AFA3-91BF6EE8502D}"/>
          </ac:spMkLst>
        </pc:spChg>
      </pc:sldChg>
      <pc:sldChg chg="del">
        <pc:chgData name="Mike Lewis" userId="c18a8c299dca77cd" providerId="LiveId" clId="{4F33306F-6D5F-4845-9DA7-F3DA1BFAAC95}" dt="2022-02-28T14:52:06.633" v="0" actId="47"/>
        <pc:sldMkLst>
          <pc:docMk/>
          <pc:sldMk cId="287187586" sldId="272"/>
        </pc:sldMkLst>
      </pc:sldChg>
      <pc:sldChg chg="addSp delSp modSp add mod">
        <pc:chgData name="Mike Lewis" userId="c18a8c299dca77cd" providerId="LiveId" clId="{4F33306F-6D5F-4845-9DA7-F3DA1BFAAC95}" dt="2022-03-04T11:10:11.099" v="3587" actId="6549"/>
        <pc:sldMkLst>
          <pc:docMk/>
          <pc:sldMk cId="1806580770" sldId="272"/>
        </pc:sldMkLst>
        <pc:spChg chg="del mod">
          <ac:chgData name="Mike Lewis" userId="c18a8c299dca77cd" providerId="LiveId" clId="{4F33306F-6D5F-4845-9DA7-F3DA1BFAAC95}" dt="2022-03-02T12:09:07.014" v="1330" actId="478"/>
          <ac:spMkLst>
            <pc:docMk/>
            <pc:sldMk cId="1806580770" sldId="272"/>
            <ac:spMk id="2" creationId="{4B4FF25A-9488-4DD1-8AA4-66EDF9905B27}"/>
          </ac:spMkLst>
        </pc:spChg>
        <pc:spChg chg="add mod">
          <ac:chgData name="Mike Lewis" userId="c18a8c299dca77cd" providerId="LiveId" clId="{4F33306F-6D5F-4845-9DA7-F3DA1BFAAC95}" dt="2022-03-02T12:10:15.965" v="1358" actId="20577"/>
          <ac:spMkLst>
            <pc:docMk/>
            <pc:sldMk cId="1806580770" sldId="272"/>
            <ac:spMk id="4" creationId="{A7B2F54C-40A4-480D-B35C-799B1FAD062A}"/>
          </ac:spMkLst>
        </pc:spChg>
        <pc:spChg chg="add del mod">
          <ac:chgData name="Mike Lewis" userId="c18a8c299dca77cd" providerId="LiveId" clId="{4F33306F-6D5F-4845-9DA7-F3DA1BFAAC95}" dt="2022-03-02T12:10:19.026" v="1360"/>
          <ac:spMkLst>
            <pc:docMk/>
            <pc:sldMk cId="1806580770" sldId="272"/>
            <ac:spMk id="5" creationId="{A606A7C7-2F47-47C8-BFB5-52CD36DD6E04}"/>
          </ac:spMkLst>
        </pc:spChg>
        <pc:spChg chg="add mod">
          <ac:chgData name="Mike Lewis" userId="c18a8c299dca77cd" providerId="LiveId" clId="{4F33306F-6D5F-4845-9DA7-F3DA1BFAAC95}" dt="2022-03-04T11:10:11.099" v="3587" actId="6549"/>
          <ac:spMkLst>
            <pc:docMk/>
            <pc:sldMk cId="1806580770" sldId="272"/>
            <ac:spMk id="7" creationId="{D5CC51D5-510C-4B9F-8531-27DC73F76AB4}"/>
          </ac:spMkLst>
        </pc:spChg>
      </pc:sldChg>
      <pc:sldChg chg="del">
        <pc:chgData name="Mike Lewis" userId="c18a8c299dca77cd" providerId="LiveId" clId="{4F33306F-6D5F-4845-9DA7-F3DA1BFAAC95}" dt="2022-02-28T14:52:06.633" v="0" actId="47"/>
        <pc:sldMkLst>
          <pc:docMk/>
          <pc:sldMk cId="644731639" sldId="273"/>
        </pc:sldMkLst>
      </pc:sldChg>
      <pc:sldChg chg="addSp modSp add mod">
        <pc:chgData name="Mike Lewis" userId="c18a8c299dca77cd" providerId="LiveId" clId="{4F33306F-6D5F-4845-9DA7-F3DA1BFAAC95}" dt="2022-03-02T12:07:58.817" v="1329" actId="20577"/>
        <pc:sldMkLst>
          <pc:docMk/>
          <pc:sldMk cId="2018330221" sldId="273"/>
        </pc:sldMkLst>
        <pc:spChg chg="mod">
          <ac:chgData name="Mike Lewis" userId="c18a8c299dca77cd" providerId="LiveId" clId="{4F33306F-6D5F-4845-9DA7-F3DA1BFAAC95}" dt="2022-03-01T11:54:38.928" v="219"/>
          <ac:spMkLst>
            <pc:docMk/>
            <pc:sldMk cId="2018330221" sldId="273"/>
            <ac:spMk id="2" creationId="{4B4FF25A-9488-4DD1-8AA4-66EDF9905B27}"/>
          </ac:spMkLst>
        </pc:spChg>
        <pc:spChg chg="add mod">
          <ac:chgData name="Mike Lewis" userId="c18a8c299dca77cd" providerId="LiveId" clId="{4F33306F-6D5F-4845-9DA7-F3DA1BFAAC95}" dt="2022-03-02T12:07:58.817" v="1329" actId="20577"/>
          <ac:spMkLst>
            <pc:docMk/>
            <pc:sldMk cId="2018330221" sldId="273"/>
            <ac:spMk id="3" creationId="{562E9929-6565-467A-81FC-18F960300A35}"/>
          </ac:spMkLst>
        </pc:spChg>
      </pc:sldChg>
      <pc:sldChg chg="del">
        <pc:chgData name="Mike Lewis" userId="c18a8c299dca77cd" providerId="LiveId" clId="{4F33306F-6D5F-4845-9DA7-F3DA1BFAAC95}" dt="2022-02-28T14:52:06.633" v="0" actId="47"/>
        <pc:sldMkLst>
          <pc:docMk/>
          <pc:sldMk cId="134567260" sldId="274"/>
        </pc:sldMkLst>
      </pc:sldChg>
      <pc:sldChg chg="modSp add mod">
        <pc:chgData name="Mike Lewis" userId="c18a8c299dca77cd" providerId="LiveId" clId="{4F33306F-6D5F-4845-9DA7-F3DA1BFAAC95}" dt="2022-03-02T12:07:00.660" v="1318" actId="1076"/>
        <pc:sldMkLst>
          <pc:docMk/>
          <pc:sldMk cId="1039745251" sldId="274"/>
        </pc:sldMkLst>
        <pc:spChg chg="mod">
          <ac:chgData name="Mike Lewis" userId="c18a8c299dca77cd" providerId="LiveId" clId="{4F33306F-6D5F-4845-9DA7-F3DA1BFAAC95}" dt="2022-03-02T12:07:00.660" v="1318" actId="1076"/>
          <ac:spMkLst>
            <pc:docMk/>
            <pc:sldMk cId="1039745251" sldId="274"/>
            <ac:spMk id="2" creationId="{4B4FF25A-9488-4DD1-8AA4-66EDF9905B27}"/>
          </ac:spMkLst>
        </pc:spChg>
        <pc:spChg chg="mod">
          <ac:chgData name="Mike Lewis" userId="c18a8c299dca77cd" providerId="LiveId" clId="{4F33306F-6D5F-4845-9DA7-F3DA1BFAAC95}" dt="2022-03-02T12:06:57.021" v="1317" actId="1076"/>
          <ac:spMkLst>
            <pc:docMk/>
            <pc:sldMk cId="1039745251" sldId="274"/>
            <ac:spMk id="4" creationId="{E711832D-9872-4D35-A0C9-CD56684D7997}"/>
          </ac:spMkLst>
        </pc:spChg>
      </pc:sldChg>
      <pc:sldChg chg="modSp add del mod">
        <pc:chgData name="Mike Lewis" userId="c18a8c299dca77cd" providerId="LiveId" clId="{4F33306F-6D5F-4845-9DA7-F3DA1BFAAC95}" dt="2022-03-01T12:10:56.040" v="755" actId="47"/>
        <pc:sldMkLst>
          <pc:docMk/>
          <pc:sldMk cId="3625648999" sldId="274"/>
        </pc:sldMkLst>
        <pc:spChg chg="mod">
          <ac:chgData name="Mike Lewis" userId="c18a8c299dca77cd" providerId="LiveId" clId="{4F33306F-6D5F-4845-9DA7-F3DA1BFAAC95}" dt="2022-03-01T12:06:19.493" v="754" actId="20577"/>
          <ac:spMkLst>
            <pc:docMk/>
            <pc:sldMk cId="3625648999" sldId="274"/>
            <ac:spMk id="3" creationId="{562E9929-6565-467A-81FC-18F960300A35}"/>
          </ac:spMkLst>
        </pc:spChg>
      </pc:sldChg>
      <pc:sldChg chg="addSp delSp modSp add mod">
        <pc:chgData name="Mike Lewis" userId="c18a8c299dca77cd" providerId="LiveId" clId="{4F33306F-6D5F-4845-9DA7-F3DA1BFAAC95}" dt="2022-03-02T12:48:40.773" v="2988" actId="115"/>
        <pc:sldMkLst>
          <pc:docMk/>
          <pc:sldMk cId="1451943567" sldId="275"/>
        </pc:sldMkLst>
        <pc:spChg chg="mod">
          <ac:chgData name="Mike Lewis" userId="c18a8c299dca77cd" providerId="LiveId" clId="{4F33306F-6D5F-4845-9DA7-F3DA1BFAAC95}" dt="2022-03-02T12:41:02.221" v="2866" actId="313"/>
          <ac:spMkLst>
            <pc:docMk/>
            <pc:sldMk cId="1451943567" sldId="275"/>
            <ac:spMk id="4" creationId="{A7B2F54C-40A4-480D-B35C-799B1FAD062A}"/>
          </ac:spMkLst>
        </pc:spChg>
        <pc:spChg chg="add del mod">
          <ac:chgData name="Mike Lewis" userId="c18a8c299dca77cd" providerId="LiveId" clId="{4F33306F-6D5F-4845-9DA7-F3DA1BFAAC95}" dt="2022-03-02T12:48:40.773" v="2988" actId="115"/>
          <ac:spMkLst>
            <pc:docMk/>
            <pc:sldMk cId="1451943567" sldId="275"/>
            <ac:spMk id="7" creationId="{D5CC51D5-510C-4B9F-8531-27DC73F76AB4}"/>
          </ac:spMkLst>
        </pc:spChg>
      </pc:sldChg>
      <pc:sldChg chg="del">
        <pc:chgData name="Mike Lewis" userId="c18a8c299dca77cd" providerId="LiveId" clId="{4F33306F-6D5F-4845-9DA7-F3DA1BFAAC95}" dt="2022-02-28T14:52:06.633" v="0" actId="47"/>
        <pc:sldMkLst>
          <pc:docMk/>
          <pc:sldMk cId="4291984129" sldId="275"/>
        </pc:sldMkLst>
      </pc:sldChg>
      <pc:sldChg chg="modSp add mod">
        <pc:chgData name="Mike Lewis" userId="c18a8c299dca77cd" providerId="LiveId" clId="{4F33306F-6D5F-4845-9DA7-F3DA1BFAAC95}" dt="2022-03-04T11:32:53.024" v="3591" actId="20577"/>
        <pc:sldMkLst>
          <pc:docMk/>
          <pc:sldMk cId="2502610562" sldId="276"/>
        </pc:sldMkLst>
        <pc:spChg chg="mod">
          <ac:chgData name="Mike Lewis" userId="c18a8c299dca77cd" providerId="LiveId" clId="{4F33306F-6D5F-4845-9DA7-F3DA1BFAAC95}" dt="2022-03-04T11:32:53.024" v="3591" actId="20577"/>
          <ac:spMkLst>
            <pc:docMk/>
            <pc:sldMk cId="2502610562" sldId="276"/>
            <ac:spMk id="4" creationId="{A7B2F54C-40A4-480D-B35C-799B1FAD062A}"/>
          </ac:spMkLst>
        </pc:spChg>
        <pc:spChg chg="mod">
          <ac:chgData name="Mike Lewis" userId="c18a8c299dca77cd" providerId="LiveId" clId="{4F33306F-6D5F-4845-9DA7-F3DA1BFAAC95}" dt="2022-03-04T10:56:10.052" v="3549" actId="6549"/>
          <ac:spMkLst>
            <pc:docMk/>
            <pc:sldMk cId="2502610562" sldId="276"/>
            <ac:spMk id="7" creationId="{D5CC51D5-510C-4B9F-8531-27DC73F76AB4}"/>
          </ac:spMkLst>
        </pc:spChg>
      </pc:sldChg>
      <pc:sldChg chg="modSp add mod">
        <pc:chgData name="Mike Lewis" userId="c18a8c299dca77cd" providerId="LiveId" clId="{4F33306F-6D5F-4845-9DA7-F3DA1BFAAC95}" dt="2022-03-04T11:36:53.586" v="3621"/>
        <pc:sldMkLst>
          <pc:docMk/>
          <pc:sldMk cId="1278121173" sldId="277"/>
        </pc:sldMkLst>
        <pc:spChg chg="mod">
          <ac:chgData name="Mike Lewis" userId="c18a8c299dca77cd" providerId="LiveId" clId="{4F33306F-6D5F-4845-9DA7-F3DA1BFAAC95}" dt="2022-03-04T10:55:02.994" v="3512" actId="20577"/>
          <ac:spMkLst>
            <pc:docMk/>
            <pc:sldMk cId="1278121173" sldId="277"/>
            <ac:spMk id="4" creationId="{A7B2F54C-40A4-480D-B35C-799B1FAD062A}"/>
          </ac:spMkLst>
        </pc:spChg>
        <pc:spChg chg="mod">
          <ac:chgData name="Mike Lewis" userId="c18a8c299dca77cd" providerId="LiveId" clId="{4F33306F-6D5F-4845-9DA7-F3DA1BFAAC95}" dt="2022-03-04T11:01:05.515" v="3574" actId="1076"/>
          <ac:spMkLst>
            <pc:docMk/>
            <pc:sldMk cId="1278121173" sldId="277"/>
            <ac:spMk id="6" creationId="{C961165E-F9A3-46C3-9D6B-65706383F81B}"/>
          </ac:spMkLst>
        </pc:spChg>
        <pc:spChg chg="mod">
          <ac:chgData name="Mike Lewis" userId="c18a8c299dca77cd" providerId="LiveId" clId="{4F33306F-6D5F-4845-9DA7-F3DA1BFAAC95}" dt="2022-03-04T11:36:53.586" v="3621"/>
          <ac:spMkLst>
            <pc:docMk/>
            <pc:sldMk cId="1278121173" sldId="277"/>
            <ac:spMk id="7" creationId="{D5CC51D5-510C-4B9F-8531-27DC73F76AB4}"/>
          </ac:spMkLst>
        </pc:spChg>
      </pc:sldChg>
      <pc:sldChg chg="del">
        <pc:chgData name="Mike Lewis" userId="c18a8c299dca77cd" providerId="LiveId" clId="{4F33306F-6D5F-4845-9DA7-F3DA1BFAAC95}" dt="2022-02-28T14:52:06.633" v="0" actId="47"/>
        <pc:sldMkLst>
          <pc:docMk/>
          <pc:sldMk cId="2592491278" sldId="277"/>
        </pc:sldMkLst>
      </pc:sldChg>
      <pc:sldChg chg="add del">
        <pc:chgData name="Mike Lewis" userId="c18a8c299dca77cd" providerId="LiveId" clId="{4F33306F-6D5F-4845-9DA7-F3DA1BFAAC95}" dt="2022-03-04T11:33:14.194" v="3593"/>
        <pc:sldMkLst>
          <pc:docMk/>
          <pc:sldMk cId="39949592" sldId="278"/>
        </pc:sldMkLst>
      </pc:sldChg>
      <pc:sldChg chg="del">
        <pc:chgData name="Mike Lewis" userId="c18a8c299dca77cd" providerId="LiveId" clId="{4F33306F-6D5F-4845-9DA7-F3DA1BFAAC95}" dt="2022-02-28T14:52:06.633" v="0" actId="47"/>
        <pc:sldMkLst>
          <pc:docMk/>
          <pc:sldMk cId="1549751121" sldId="278"/>
        </pc:sldMkLst>
      </pc:sldChg>
      <pc:sldChg chg="modSp add mod">
        <pc:chgData name="Mike Lewis" userId="c18a8c299dca77cd" providerId="LiveId" clId="{4F33306F-6D5F-4845-9DA7-F3DA1BFAAC95}" dt="2022-03-04T11:35:31.027" v="3608" actId="207"/>
        <pc:sldMkLst>
          <pc:docMk/>
          <pc:sldMk cId="1840624488" sldId="278"/>
        </pc:sldMkLst>
        <pc:spChg chg="mod">
          <ac:chgData name="Mike Lewis" userId="c18a8c299dca77cd" providerId="LiveId" clId="{4F33306F-6D5F-4845-9DA7-F3DA1BFAAC95}" dt="2022-03-04T11:34:33.773" v="3596" actId="20577"/>
          <ac:spMkLst>
            <pc:docMk/>
            <pc:sldMk cId="1840624488" sldId="278"/>
            <ac:spMk id="4" creationId="{A7B2F54C-40A4-480D-B35C-799B1FAD062A}"/>
          </ac:spMkLst>
        </pc:spChg>
        <pc:spChg chg="mod">
          <ac:chgData name="Mike Lewis" userId="c18a8c299dca77cd" providerId="LiveId" clId="{4F33306F-6D5F-4845-9DA7-F3DA1BFAAC95}" dt="2022-03-04T11:35:31.027" v="3608" actId="207"/>
          <ac:spMkLst>
            <pc:docMk/>
            <pc:sldMk cId="1840624488" sldId="278"/>
            <ac:spMk id="7" creationId="{D5CC51D5-510C-4B9F-8531-27DC73F76AB4}"/>
          </ac:spMkLst>
        </pc:spChg>
      </pc:sldChg>
      <pc:sldChg chg="del">
        <pc:chgData name="Mike Lewis" userId="c18a8c299dca77cd" providerId="LiveId" clId="{4F33306F-6D5F-4845-9DA7-F3DA1BFAAC95}" dt="2022-02-28T14:52:06.633" v="0" actId="47"/>
        <pc:sldMkLst>
          <pc:docMk/>
          <pc:sldMk cId="1791425325" sldId="279"/>
        </pc:sldMkLst>
      </pc:sldChg>
      <pc:sldChg chg="addSp delSp modSp add mod">
        <pc:chgData name="Mike Lewis" userId="c18a8c299dca77cd" providerId="LiveId" clId="{4F33306F-6D5F-4845-9DA7-F3DA1BFAAC95}" dt="2022-03-04T14:42:32.743" v="4155" actId="113"/>
        <pc:sldMkLst>
          <pc:docMk/>
          <pc:sldMk cId="3759331842" sldId="279"/>
        </pc:sldMkLst>
        <pc:spChg chg="add mod">
          <ac:chgData name="Mike Lewis" userId="c18a8c299dca77cd" providerId="LiveId" clId="{4F33306F-6D5F-4845-9DA7-F3DA1BFAAC95}" dt="2022-03-04T11:44:40.365" v="4086" actId="1076"/>
          <ac:spMkLst>
            <pc:docMk/>
            <pc:sldMk cId="3759331842" sldId="279"/>
            <ac:spMk id="2" creationId="{86139533-A81A-4502-B8A7-C8A77891D7BA}"/>
          </ac:spMkLst>
        </pc:spChg>
        <pc:spChg chg="add del mod">
          <ac:chgData name="Mike Lewis" userId="c18a8c299dca77cd" providerId="LiveId" clId="{4F33306F-6D5F-4845-9DA7-F3DA1BFAAC95}" dt="2022-03-04T14:42:32.743" v="4155" actId="113"/>
          <ac:spMkLst>
            <pc:docMk/>
            <pc:sldMk cId="3759331842" sldId="279"/>
            <ac:spMk id="3" creationId="{3FB2CA85-4C47-486E-B641-EFDEE3BDF8BE}"/>
          </ac:spMkLst>
        </pc:spChg>
        <pc:spChg chg="mod">
          <ac:chgData name="Mike Lewis" userId="c18a8c299dca77cd" providerId="LiveId" clId="{4F33306F-6D5F-4845-9DA7-F3DA1BFAAC95}" dt="2022-03-04T11:39:26.524" v="3632" actId="6549"/>
          <ac:spMkLst>
            <pc:docMk/>
            <pc:sldMk cId="3759331842" sldId="279"/>
            <ac:spMk id="7" creationId="{D5CC51D5-510C-4B9F-8531-27DC73F76AB4}"/>
          </ac:spMkLst>
        </pc:spChg>
        <pc:spChg chg="add mod">
          <ac:chgData name="Mike Lewis" userId="c18a8c299dca77cd" providerId="LiveId" clId="{4F33306F-6D5F-4845-9DA7-F3DA1BFAAC95}" dt="2022-03-04T11:44:09.242" v="4081" actId="20577"/>
          <ac:spMkLst>
            <pc:docMk/>
            <pc:sldMk cId="3759331842" sldId="279"/>
            <ac:spMk id="8" creationId="{8752572F-034F-4EF4-9469-E6B2D6BD79D4}"/>
          </ac:spMkLst>
        </pc:spChg>
      </pc:sldChg>
      <pc:sldChg chg="del">
        <pc:chgData name="Mike Lewis" userId="c18a8c299dca77cd" providerId="LiveId" clId="{4F33306F-6D5F-4845-9DA7-F3DA1BFAAC95}" dt="2022-02-28T14:52:06.633" v="0" actId="47"/>
        <pc:sldMkLst>
          <pc:docMk/>
          <pc:sldMk cId="776834494"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A81E8E11-6F09-4CAF-A05A-E5B333BDB65F}" type="datetimeFigureOut">
              <a:rPr lang="en-GB" smtClean="0"/>
              <a:t>05/03/2022</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35A7BC2A-9760-4A6E-89C2-3CF268EDA7CA}" type="slidenum">
              <a:rPr lang="en-GB" smtClean="0"/>
              <a:t>‹#›</a:t>
            </a:fld>
            <a:endParaRPr lang="en-GB"/>
          </a:p>
        </p:txBody>
      </p:sp>
    </p:spTree>
    <p:extLst>
      <p:ext uri="{BB962C8B-B14F-4D97-AF65-F5344CB8AC3E}">
        <p14:creationId xmlns:p14="http://schemas.microsoft.com/office/powerpoint/2010/main" val="2610001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a:t>
            </a:fld>
            <a:endParaRPr lang="en-GB"/>
          </a:p>
        </p:txBody>
      </p:sp>
    </p:spTree>
    <p:extLst>
      <p:ext uri="{BB962C8B-B14F-4D97-AF65-F5344CB8AC3E}">
        <p14:creationId xmlns:p14="http://schemas.microsoft.com/office/powerpoint/2010/main" val="3327724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10</a:t>
            </a:fld>
            <a:endParaRPr lang="en-GB"/>
          </a:p>
        </p:txBody>
      </p:sp>
    </p:spTree>
    <p:extLst>
      <p:ext uri="{BB962C8B-B14F-4D97-AF65-F5344CB8AC3E}">
        <p14:creationId xmlns:p14="http://schemas.microsoft.com/office/powerpoint/2010/main" val="269127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2</a:t>
            </a:fld>
            <a:endParaRPr lang="en-GB"/>
          </a:p>
        </p:txBody>
      </p:sp>
    </p:spTree>
    <p:extLst>
      <p:ext uri="{BB962C8B-B14F-4D97-AF65-F5344CB8AC3E}">
        <p14:creationId xmlns:p14="http://schemas.microsoft.com/office/powerpoint/2010/main" val="4084250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3</a:t>
            </a:fld>
            <a:endParaRPr lang="en-GB"/>
          </a:p>
        </p:txBody>
      </p:sp>
    </p:spTree>
    <p:extLst>
      <p:ext uri="{BB962C8B-B14F-4D97-AF65-F5344CB8AC3E}">
        <p14:creationId xmlns:p14="http://schemas.microsoft.com/office/powerpoint/2010/main" val="551362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4</a:t>
            </a:fld>
            <a:endParaRPr lang="en-GB"/>
          </a:p>
        </p:txBody>
      </p:sp>
    </p:spTree>
    <p:extLst>
      <p:ext uri="{BB962C8B-B14F-4D97-AF65-F5344CB8AC3E}">
        <p14:creationId xmlns:p14="http://schemas.microsoft.com/office/powerpoint/2010/main" val="2584098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5</a:t>
            </a:fld>
            <a:endParaRPr lang="en-GB"/>
          </a:p>
        </p:txBody>
      </p:sp>
    </p:spTree>
    <p:extLst>
      <p:ext uri="{BB962C8B-B14F-4D97-AF65-F5344CB8AC3E}">
        <p14:creationId xmlns:p14="http://schemas.microsoft.com/office/powerpoint/2010/main" val="2739080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6</a:t>
            </a:fld>
            <a:endParaRPr lang="en-GB"/>
          </a:p>
        </p:txBody>
      </p:sp>
    </p:spTree>
    <p:extLst>
      <p:ext uri="{BB962C8B-B14F-4D97-AF65-F5344CB8AC3E}">
        <p14:creationId xmlns:p14="http://schemas.microsoft.com/office/powerpoint/2010/main" val="1951792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7</a:t>
            </a:fld>
            <a:endParaRPr lang="en-GB"/>
          </a:p>
        </p:txBody>
      </p:sp>
    </p:spTree>
    <p:extLst>
      <p:ext uri="{BB962C8B-B14F-4D97-AF65-F5344CB8AC3E}">
        <p14:creationId xmlns:p14="http://schemas.microsoft.com/office/powerpoint/2010/main" val="2683663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8</a:t>
            </a:fld>
            <a:endParaRPr lang="en-GB"/>
          </a:p>
        </p:txBody>
      </p:sp>
    </p:spTree>
    <p:extLst>
      <p:ext uri="{BB962C8B-B14F-4D97-AF65-F5344CB8AC3E}">
        <p14:creationId xmlns:p14="http://schemas.microsoft.com/office/powerpoint/2010/main" val="2303544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9</a:t>
            </a:fld>
            <a:endParaRPr lang="en-GB"/>
          </a:p>
        </p:txBody>
      </p:sp>
    </p:spTree>
    <p:extLst>
      <p:ext uri="{BB962C8B-B14F-4D97-AF65-F5344CB8AC3E}">
        <p14:creationId xmlns:p14="http://schemas.microsoft.com/office/powerpoint/2010/main" val="1957519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05/03/2022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16596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05/03/2022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94479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05/03/2022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6380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05/03/2022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1752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180201-ED20-4DD6-A6FE-3EA699245E1F}" type="datetimeFigureOut">
              <a:rPr lang="en-GB" smtClean="0"/>
              <a:t>05/03/2022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5752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180201-ED20-4DD6-A6FE-3EA699245E1F}" type="datetimeFigureOut">
              <a:rPr lang="en-GB" smtClean="0"/>
              <a:t>05/03/2022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46861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180201-ED20-4DD6-A6FE-3EA699245E1F}" type="datetimeFigureOut">
              <a:rPr lang="en-GB" smtClean="0"/>
              <a:t>05/03/2022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2749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80201-ED20-4DD6-A6FE-3EA699245E1F}" type="datetimeFigureOut">
              <a:rPr lang="en-GB" smtClean="0"/>
              <a:t>05/03/2022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1059437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80201-ED20-4DD6-A6FE-3EA699245E1F}" type="datetimeFigureOut">
              <a:rPr lang="en-GB" smtClean="0"/>
              <a:t>05/03/2022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16161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05/03/2022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24457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05/03/2022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0172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80201-ED20-4DD6-A6FE-3EA699245E1F}" type="datetimeFigureOut">
              <a:rPr lang="en-GB" smtClean="0"/>
              <a:t>05/03/2022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F3EE0-03B2-44A7-AA7C-56A43F395907}" type="slidenum">
              <a:rPr lang="en-GB" smtClean="0"/>
              <a:t>‹#›</a:t>
            </a:fld>
            <a:endParaRPr lang="en-GB"/>
          </a:p>
        </p:txBody>
      </p:sp>
    </p:spTree>
    <p:extLst>
      <p:ext uri="{BB962C8B-B14F-4D97-AF65-F5344CB8AC3E}">
        <p14:creationId xmlns:p14="http://schemas.microsoft.com/office/powerpoint/2010/main" val="2228158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biblegateway.com/passage/?search=Hebrews+8%3A1-2&amp;version=NRSVA#fen-NRSVA-30078a"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416320"/>
          </a:xfrm>
          <a:prstGeom prst="rect">
            <a:avLst/>
          </a:prstGeom>
          <a:noFill/>
        </p:spPr>
        <p:txBody>
          <a:bodyPr wrap="square" rtlCol="0">
            <a:spAutoFit/>
          </a:bodyPr>
          <a:lstStyle/>
          <a:p>
            <a:pPr algn="ctr"/>
            <a:r>
              <a:rPr lang="en-GB" b="1" u="sng" dirty="0">
                <a:solidFill>
                  <a:srgbClr val="000099"/>
                </a:solidFill>
              </a:rPr>
              <a:t>Route map for this morning</a:t>
            </a:r>
          </a:p>
          <a:p>
            <a:pPr algn="ctr"/>
            <a:endParaRPr lang="en-GB" sz="1800" b="1" dirty="0">
              <a:solidFill>
                <a:srgbClr val="000099"/>
              </a:solidFill>
              <a:effectLst/>
              <a:ea typeface="Times New Roman" panose="02020603050405020304" pitchFamily="18" charset="0"/>
            </a:endParaRPr>
          </a:p>
          <a:p>
            <a:pPr algn="ctr"/>
            <a:r>
              <a:rPr lang="en-GB" b="1" dirty="0">
                <a:solidFill>
                  <a:srgbClr val="000099"/>
                </a:solidFill>
                <a:ea typeface="Times New Roman" panose="02020603050405020304" pitchFamily="18" charset="0"/>
              </a:rPr>
              <a:t>Jesus’ Ascension in Daniel, Mark, Acts and Hebrews</a:t>
            </a:r>
          </a:p>
          <a:p>
            <a:pPr algn="ctr"/>
            <a:endParaRPr lang="en-GB" b="1" dirty="0">
              <a:solidFill>
                <a:srgbClr val="000099"/>
              </a:solidFill>
              <a:ea typeface="Times New Roman" panose="02020603050405020304" pitchFamily="18" charset="0"/>
            </a:endParaRPr>
          </a:p>
          <a:p>
            <a:pPr algn="ctr"/>
            <a:r>
              <a:rPr lang="en-GB" b="1" dirty="0">
                <a:solidFill>
                  <a:srgbClr val="000099"/>
                </a:solidFill>
                <a:ea typeface="Times New Roman" panose="02020603050405020304" pitchFamily="18" charset="0"/>
              </a:rPr>
              <a:t>Salvation Achieved as a Sequence of Events</a:t>
            </a:r>
          </a:p>
          <a:p>
            <a:pPr algn="ctr"/>
            <a:endParaRPr lang="en-GB" b="1" dirty="0">
              <a:solidFill>
                <a:srgbClr val="000099"/>
              </a:solidFill>
              <a:ea typeface="Times New Roman" panose="02020603050405020304" pitchFamily="18" charset="0"/>
            </a:endParaRPr>
          </a:p>
          <a:p>
            <a:pPr algn="ctr"/>
            <a:r>
              <a:rPr lang="en-GB" b="1" dirty="0">
                <a:solidFill>
                  <a:srgbClr val="000099"/>
                </a:solidFill>
                <a:ea typeface="Times New Roman" panose="02020603050405020304" pitchFamily="18" charset="0"/>
              </a:rPr>
              <a:t>Jesus’ Place in Heaven</a:t>
            </a:r>
          </a:p>
          <a:p>
            <a:pPr algn="ctr"/>
            <a:endParaRPr lang="en-GB" b="1" dirty="0">
              <a:solidFill>
                <a:srgbClr val="000099"/>
              </a:solidFill>
              <a:ea typeface="Times New Roman" panose="02020603050405020304" pitchFamily="18" charset="0"/>
            </a:endParaRPr>
          </a:p>
          <a:p>
            <a:pPr algn="ctr"/>
            <a:r>
              <a:rPr lang="en-GB" b="1" dirty="0">
                <a:solidFill>
                  <a:srgbClr val="000099"/>
                </a:solidFill>
                <a:ea typeface="Times New Roman" panose="02020603050405020304" pitchFamily="18" charset="0"/>
              </a:rPr>
              <a:t>Jesus’ “Activity” in Heaven</a:t>
            </a:r>
          </a:p>
          <a:p>
            <a:pPr algn="ctr"/>
            <a:endParaRPr lang="en-GB" sz="1800" b="1" dirty="0">
              <a:solidFill>
                <a:srgbClr val="000099"/>
              </a:solidFill>
              <a:effectLst/>
              <a:ea typeface="Times New Roman" panose="02020603050405020304" pitchFamily="18" charset="0"/>
            </a:endParaRPr>
          </a:p>
          <a:p>
            <a:pPr algn="ctr"/>
            <a:r>
              <a:rPr lang="en-GB" b="1" dirty="0">
                <a:solidFill>
                  <a:srgbClr val="000099"/>
                </a:solidFill>
                <a:ea typeface="Times New Roman" panose="02020603050405020304" pitchFamily="18" charset="0"/>
              </a:rPr>
              <a:t>Our Response</a:t>
            </a:r>
            <a:endParaRPr lang="en-GB" sz="1800" dirty="0">
              <a:solidFill>
                <a:srgbClr val="FF0000"/>
              </a:solidFill>
              <a:effectLst/>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2248424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Our response - 2</a:t>
            </a:r>
          </a:p>
        </p:txBody>
      </p:sp>
      <p:sp>
        <p:nvSpPr>
          <p:cNvPr id="7" name="TextBox 6">
            <a:extLst>
              <a:ext uri="{FF2B5EF4-FFF2-40B4-BE49-F238E27FC236}">
                <a16:creationId xmlns:a16="http://schemas.microsoft.com/office/drawing/2014/main" id="{D5CC51D5-510C-4B9F-8531-27DC73F76AB4}"/>
              </a:ext>
            </a:extLst>
          </p:cNvPr>
          <p:cNvSpPr txBox="1"/>
          <p:nvPr/>
        </p:nvSpPr>
        <p:spPr>
          <a:xfrm>
            <a:off x="334107" y="1731293"/>
            <a:ext cx="8475785" cy="3139321"/>
          </a:xfrm>
          <a:prstGeom prst="rect">
            <a:avLst/>
          </a:prstGeom>
          <a:noFill/>
        </p:spPr>
        <p:txBody>
          <a:bodyPr wrap="square" rtlCol="0">
            <a:spAutoFit/>
          </a:bodyPr>
          <a:lstStyle/>
          <a:p>
            <a:pPr lvl="0"/>
            <a:r>
              <a:rPr lang="en-GB" sz="1800" b="1" dirty="0" err="1">
                <a:solidFill>
                  <a:srgbClr val="000099"/>
                </a:solidFill>
                <a:effectLst/>
                <a:latin typeface="Calibri" panose="020F0502020204030204" pitchFamily="34" charset="0"/>
                <a:ea typeface="Calibri" panose="020F0502020204030204" pitchFamily="34" charset="0"/>
                <a:cs typeface="Calibri" panose="020F0502020204030204" pitchFamily="34" charset="0"/>
              </a:rPr>
              <a:t>Heb</a:t>
            </a:r>
            <a:r>
              <a:rPr lang="en-GB" sz="1800" b="1"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12:28-29 </a:t>
            </a:r>
            <a:endPar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99"/>
                </a:solidFill>
                <a:effectLst/>
                <a:latin typeface="Calibri" panose="020F0502020204030204" pitchFamily="34" charset="0"/>
                <a:ea typeface="Calibri" panose="020F0502020204030204" pitchFamily="34" charset="0"/>
              </a:rPr>
              <a:t>“</a:t>
            </a:r>
            <a:r>
              <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Therefore, since we are receiving a kingdom that cannot be shaken, let us give thanks, by which we offer to God an acceptable worship with reverence and awe;</a:t>
            </a:r>
            <a:r>
              <a:rPr lang="en-GB" sz="18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for indeed our God is a consuming fire”</a:t>
            </a:r>
          </a:p>
          <a:p>
            <a:endParaRPr lang="en-GB"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Ps 63:1-4 </a:t>
            </a:r>
            <a:endPar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solidFill>
                  <a:srgbClr val="000099"/>
                </a:solidFill>
                <a:effectLst/>
                <a:latin typeface="Calibri" panose="020F0502020204030204" pitchFamily="34" charset="0"/>
                <a:ea typeface="Calibri" panose="020F0502020204030204" pitchFamily="34" charset="0"/>
              </a:rPr>
              <a:t>“</a:t>
            </a:r>
            <a:r>
              <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O God, you are my God, I seek you, my soul thirsts for you; my flesh faints for you, as in a dry and weary land where there is no water. So I have looked upon you in the sanctuary, beholding your power and glory. Because your steadfast love is better than life, my lips will praise you. So I will bless you as long as I live; I will lift up my hands and call on your name.”</a:t>
            </a: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062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2" name="TextBox 1">
            <a:extLst>
              <a:ext uri="{FF2B5EF4-FFF2-40B4-BE49-F238E27FC236}">
                <a16:creationId xmlns:a16="http://schemas.microsoft.com/office/drawing/2014/main" id="{4B4FF25A-9488-4DD1-8AA4-66EDF9905B27}"/>
              </a:ext>
            </a:extLst>
          </p:cNvPr>
          <p:cNvSpPr txBox="1"/>
          <p:nvPr/>
        </p:nvSpPr>
        <p:spPr>
          <a:xfrm>
            <a:off x="621436" y="1020290"/>
            <a:ext cx="7901125" cy="369332"/>
          </a:xfrm>
          <a:prstGeom prst="rect">
            <a:avLst/>
          </a:prstGeom>
          <a:noFill/>
        </p:spPr>
        <p:txBody>
          <a:bodyPr wrap="square" rtlCol="0">
            <a:spAutoFit/>
          </a:bodyPr>
          <a:lstStyle/>
          <a:p>
            <a:pPr algn="ctr"/>
            <a:r>
              <a:rPr lang="en-GB" b="1" u="sng" dirty="0">
                <a:solidFill>
                  <a:srgbClr val="000099"/>
                </a:solidFill>
                <a:ea typeface="Times New Roman" panose="02020603050405020304" pitchFamily="18" charset="0"/>
              </a:rPr>
              <a:t>Jesus’ Ascension in Daniel, Mark, Acts and Hebrews</a:t>
            </a:r>
          </a:p>
        </p:txBody>
      </p:sp>
      <p:sp>
        <p:nvSpPr>
          <p:cNvPr id="4" name="TextBox 3">
            <a:extLst>
              <a:ext uri="{FF2B5EF4-FFF2-40B4-BE49-F238E27FC236}">
                <a16:creationId xmlns:a16="http://schemas.microsoft.com/office/drawing/2014/main" id="{E711832D-9872-4D35-A0C9-CD56684D7997}"/>
              </a:ext>
            </a:extLst>
          </p:cNvPr>
          <p:cNvSpPr txBox="1"/>
          <p:nvPr/>
        </p:nvSpPr>
        <p:spPr>
          <a:xfrm>
            <a:off x="325315" y="1557670"/>
            <a:ext cx="8475785" cy="4770537"/>
          </a:xfrm>
          <a:prstGeom prst="rect">
            <a:avLst/>
          </a:prstGeom>
          <a:noFill/>
        </p:spPr>
        <p:txBody>
          <a:bodyPr wrap="square" rtlCol="0">
            <a:spAutoFit/>
          </a:bodyPr>
          <a:lstStyle/>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Dan 7:13		As I watched in the night visions, I saw one like a human being</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coming with the clouds of heaven.  And he came to the Ancient One</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and was presented before him.</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Mark 16:19 	</a:t>
            </a:r>
            <a:r>
              <a:rPr lang="en-GB" sz="1600" b="1" dirty="0">
                <a:solidFill>
                  <a:srgbClr val="000099"/>
                </a:solidFill>
              </a:rPr>
              <a:t>So then the Lord Jesus, after he had spoken to them, was taken up into heaven and sat down at the right hand of God. </a:t>
            </a: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Acts 1:9	When he had said this, as they were watching, he was lifted up, and a cloud took him out of their sight.</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err="1">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Heb</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6:19-20	We have this hope, a sure and steadfast anchor of the soul, a hope that enters the inner shrine behind the curtain, </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20 </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where Jesus, a forerunner on our behalf, has entered, having become a high priest for ever according to the order of Melchizedek.</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err="1">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Heb</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8:1-2	Now the main point in what we are saying is this: we have such a high priest, one who is seated at the right hand of the throne of the Majesty in the heavens, </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2 </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 minister in the sanctuary and the true tent</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t>
            </a:r>
            <a:r>
              <a:rPr lang="en-GB" sz="1600" b="1" u="sng"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hlinkClick r:id="rId3" tooltip="See footnote a">
                  <a:extLst>
                    <a:ext uri="{A12FA001-AC4F-418D-AE19-62706E023703}">
                      <ahyp:hlinkClr xmlns:ahyp="http://schemas.microsoft.com/office/drawing/2018/hyperlinkcolor" val="tx"/>
                    </a:ext>
                  </a:extLst>
                </a:hlinkClick>
              </a:rPr>
              <a:t>a</a:t>
            </a:r>
            <a:r>
              <a:rPr lang="en-GB" sz="1600" b="1" baseline="300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that the Lord, and not any mortal, has set up.</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err="1">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Heb</a:t>
            </a:r>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 9:24	For Christ did not enter a sanctuary made by human hands, a mere copy of the true one, but he entered into heaven itself, now to appear in the presence of God on our behalf.</a:t>
            </a:r>
            <a:endParaRPr lang="en-GB" sz="16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362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2" name="TextBox 1">
            <a:extLst>
              <a:ext uri="{FF2B5EF4-FFF2-40B4-BE49-F238E27FC236}">
                <a16:creationId xmlns:a16="http://schemas.microsoft.com/office/drawing/2014/main" id="{4B4FF25A-9488-4DD1-8AA4-66EDF9905B27}"/>
              </a:ext>
            </a:extLst>
          </p:cNvPr>
          <p:cNvSpPr txBox="1"/>
          <p:nvPr/>
        </p:nvSpPr>
        <p:spPr>
          <a:xfrm>
            <a:off x="621438" y="1315036"/>
            <a:ext cx="7901125" cy="369332"/>
          </a:xfrm>
          <a:prstGeom prst="rect">
            <a:avLst/>
          </a:prstGeom>
          <a:noFill/>
        </p:spPr>
        <p:txBody>
          <a:bodyPr wrap="square" rtlCol="0">
            <a:spAutoFit/>
          </a:bodyPr>
          <a:lstStyle/>
          <a:p>
            <a:pPr algn="ctr"/>
            <a:r>
              <a:rPr lang="en-GB" b="1" u="sng" dirty="0">
                <a:solidFill>
                  <a:srgbClr val="000099"/>
                </a:solidFill>
                <a:ea typeface="Times New Roman" panose="02020603050405020304" pitchFamily="18" charset="0"/>
              </a:rPr>
              <a:t>Salvation achieved as a sequence of events</a:t>
            </a:r>
          </a:p>
        </p:txBody>
      </p:sp>
      <p:sp>
        <p:nvSpPr>
          <p:cNvPr id="4" name="TextBox 3">
            <a:extLst>
              <a:ext uri="{FF2B5EF4-FFF2-40B4-BE49-F238E27FC236}">
                <a16:creationId xmlns:a16="http://schemas.microsoft.com/office/drawing/2014/main" id="{E711832D-9872-4D35-A0C9-CD56684D7997}"/>
              </a:ext>
            </a:extLst>
          </p:cNvPr>
          <p:cNvSpPr txBox="1"/>
          <p:nvPr/>
        </p:nvSpPr>
        <p:spPr>
          <a:xfrm>
            <a:off x="334105" y="2023662"/>
            <a:ext cx="8475785" cy="2554545"/>
          </a:xfrm>
          <a:prstGeom prst="rect">
            <a:avLst/>
          </a:prstGeom>
          <a:noFill/>
        </p:spPr>
        <p:txBody>
          <a:bodyPr wrap="square" rtlCol="0">
            <a:spAutoFit/>
          </a:bodyPr>
          <a:lstStyle/>
          <a:p>
            <a:pPr algn="ct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1. Jesus died to save us</a:t>
            </a:r>
          </a:p>
          <a:p>
            <a:pPr algn="ct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2. Jesus rose from the dead</a:t>
            </a:r>
          </a:p>
          <a:p>
            <a:pPr algn="ct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3. Jesus ascended to heaven</a:t>
            </a:r>
          </a:p>
          <a:p>
            <a:pPr algn="ct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4. Jesus enters the heavenly sanctuary</a:t>
            </a:r>
          </a:p>
          <a:p>
            <a:pPr algn="ct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ct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5. Jesus offers the sacrifice of his blood (his life)</a:t>
            </a:r>
          </a:p>
          <a:p>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9745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Jesus’ Place in Heaven according to Hebrews</a:t>
            </a:r>
          </a:p>
        </p:txBody>
      </p:sp>
      <p:sp>
        <p:nvSpPr>
          <p:cNvPr id="3" name="TextBox 2">
            <a:extLst>
              <a:ext uri="{FF2B5EF4-FFF2-40B4-BE49-F238E27FC236}">
                <a16:creationId xmlns:a16="http://schemas.microsoft.com/office/drawing/2014/main" id="{562E9929-6565-467A-81FC-18F960300A35}"/>
              </a:ext>
            </a:extLst>
          </p:cNvPr>
          <p:cNvSpPr txBox="1"/>
          <p:nvPr/>
        </p:nvSpPr>
        <p:spPr>
          <a:xfrm>
            <a:off x="1074198" y="1852118"/>
            <a:ext cx="7324855" cy="923330"/>
          </a:xfrm>
          <a:prstGeom prst="rect">
            <a:avLst/>
          </a:prstGeom>
          <a:noFill/>
        </p:spPr>
        <p:txBody>
          <a:bodyPr wrap="square" rtlCol="0">
            <a:spAutoFit/>
          </a:bodyPr>
          <a:lstStyle/>
          <a:p>
            <a:pPr algn="just"/>
            <a:r>
              <a:rPr lang="en-GB" b="1" dirty="0">
                <a:solidFill>
                  <a:srgbClr val="000099"/>
                </a:solidFill>
              </a:rPr>
              <a:t>LSG: “The ascension of Jesus to heaven is central to the theology of Hebrews.     It marks the beginning of Jesus’ rule and the beginning of his High Priestly ministry on our behalf ” </a:t>
            </a:r>
          </a:p>
        </p:txBody>
      </p:sp>
    </p:spTree>
    <p:extLst>
      <p:ext uri="{BB962C8B-B14F-4D97-AF65-F5344CB8AC3E}">
        <p14:creationId xmlns:p14="http://schemas.microsoft.com/office/powerpoint/2010/main" val="201833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Jesus’ Place in Heaven – Desire of Ages 833-834</a:t>
            </a:r>
          </a:p>
        </p:txBody>
      </p:sp>
      <p:sp>
        <p:nvSpPr>
          <p:cNvPr id="7" name="TextBox 6">
            <a:extLst>
              <a:ext uri="{FF2B5EF4-FFF2-40B4-BE49-F238E27FC236}">
                <a16:creationId xmlns:a16="http://schemas.microsoft.com/office/drawing/2014/main" id="{D5CC51D5-510C-4B9F-8531-27DC73F76AB4}"/>
              </a:ext>
            </a:extLst>
          </p:cNvPr>
          <p:cNvSpPr txBox="1"/>
          <p:nvPr/>
        </p:nvSpPr>
        <p:spPr>
          <a:xfrm>
            <a:off x="325315" y="1557670"/>
            <a:ext cx="8475785" cy="5262979"/>
          </a:xfrm>
          <a:prstGeom prst="rect">
            <a:avLst/>
          </a:prstGeom>
          <a:noFill/>
        </p:spPr>
        <p:txBody>
          <a:bodyPr wrap="square" rtlCol="0">
            <a:spAutoFit/>
          </a:bodyPr>
          <a:lstStyle/>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“All heaven was waiting to welcome the Saviour … .</a:t>
            </a: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There is the throne, cherubim and seraphim … all are there to welcome the Redeemer…</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Not yet … He enters the presence of his Father. He points to his wounded head, </a:t>
            </a: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pierced side, marred feet, the prints of the nails in his hands ….</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On the cross he cried to his Father “it is finished” … Now he declares “Father it is finished. I have done your will, I have completed the work of redemption. If your justice is satisfied “I will that they also, whom you have given to me be with me where I am”. </a:t>
            </a:r>
            <a:r>
              <a:rPr lang="en-GB" sz="14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(John 19:30; 17:24).</a:t>
            </a:r>
          </a:p>
          <a:p>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The voice of God is heard proclaiming that justice is satisfied. Satan is vanquished. Christ’s toiling, struggling ones are “accepted in the beloved” …. Before the angels and representative of the unfallen worlds they are declared justified. Where Jesus is, there his church will be. The Father’s arms encircle his Son and the word is given “Let all the angels of God worship him ….</a:t>
            </a:r>
          </a:p>
          <a:p>
            <a:r>
              <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“W</a:t>
            </a: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orthy is the Lamb that was slain to receive power and riches and wisdom and strength and honour and glory and blessings”, </a:t>
            </a:r>
            <a:r>
              <a:rPr lang="en-GB" sz="14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(Rev 5:12)</a:t>
            </a:r>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For us our Lord has ascended and for us he lives.”</a:t>
            </a:r>
          </a:p>
          <a:p>
            <a:r>
              <a:rPr lang="en-GB" sz="1600" b="1">
                <a:solidFill>
                  <a:srgbClr val="000099"/>
                </a:solidFill>
                <a:latin typeface="Calibri" panose="020F0502020204030204" pitchFamily="34" charset="0"/>
                <a:ea typeface="Calibri" panose="020F0502020204030204" pitchFamily="34" charset="0"/>
                <a:cs typeface="Times New Roman" panose="02020603050405020304" pitchFamily="18" charset="0"/>
              </a:rPr>
              <a:t>“</a:t>
            </a:r>
            <a:r>
              <a:rPr lang="en-GB" sz="1600" b="1">
                <a:solidFill>
                  <a:srgbClr val="000099"/>
                </a:solidFill>
              </a:rPr>
              <a:t>Therefore </a:t>
            </a:r>
            <a:r>
              <a:rPr lang="en-GB" sz="1600" b="1" dirty="0">
                <a:solidFill>
                  <a:srgbClr val="000099"/>
                </a:solidFill>
              </a:rPr>
              <a:t>he is able for all time to save those who approach God through him, since he always lives to make intercession for them”. </a:t>
            </a:r>
            <a:r>
              <a:rPr lang="en-GB" sz="1400" b="1" dirty="0">
                <a:solidFill>
                  <a:srgbClr val="000099"/>
                </a:solidFill>
              </a:rPr>
              <a:t>(</a:t>
            </a:r>
            <a:r>
              <a:rPr lang="en-GB" sz="1400" b="1" dirty="0" err="1">
                <a:solidFill>
                  <a:srgbClr val="000099"/>
                </a:solidFill>
              </a:rPr>
              <a:t>Heb</a:t>
            </a:r>
            <a:r>
              <a:rPr lang="en-GB" sz="1400" b="1" dirty="0">
                <a:solidFill>
                  <a:srgbClr val="000099"/>
                </a:solidFill>
              </a:rPr>
              <a:t> 7:25)””</a:t>
            </a:r>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6580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Jesus’ “Activity” in Heaven</a:t>
            </a:r>
          </a:p>
        </p:txBody>
      </p:sp>
      <p:sp>
        <p:nvSpPr>
          <p:cNvPr id="7" name="TextBox 6">
            <a:extLst>
              <a:ext uri="{FF2B5EF4-FFF2-40B4-BE49-F238E27FC236}">
                <a16:creationId xmlns:a16="http://schemas.microsoft.com/office/drawing/2014/main" id="{D5CC51D5-510C-4B9F-8531-27DC73F76AB4}"/>
              </a:ext>
            </a:extLst>
          </p:cNvPr>
          <p:cNvSpPr txBox="1"/>
          <p:nvPr/>
        </p:nvSpPr>
        <p:spPr>
          <a:xfrm>
            <a:off x="334107" y="1731293"/>
            <a:ext cx="8475785" cy="3046988"/>
          </a:xfrm>
          <a:prstGeom prst="rect">
            <a:avLst/>
          </a:prstGeom>
          <a:noFill/>
        </p:spPr>
        <p:txBody>
          <a:bodyPr wrap="square" rtlCol="0">
            <a:spAutoFit/>
          </a:bodyPr>
          <a:lstStyle/>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9:12-13	</a:t>
            </a:r>
            <a:r>
              <a:rPr lang="en-GB" sz="1600" b="1" dirty="0">
                <a:solidFill>
                  <a:srgbClr val="000099"/>
                </a:solidFill>
              </a:rPr>
              <a:t>He entered once for all into the Holy Place, not with the blood of goats and calves, but with his own blood, thus obtaining eternal redemption ….  the blood of Christ, who through the eternal Spirit</a:t>
            </a:r>
            <a:r>
              <a:rPr lang="en-GB" sz="1600" b="1" baseline="30000" dirty="0">
                <a:solidFill>
                  <a:srgbClr val="000099"/>
                </a:solidFill>
              </a:rPr>
              <a:t> </a:t>
            </a:r>
            <a:r>
              <a:rPr lang="en-GB" sz="1600" b="1" dirty="0">
                <a:solidFill>
                  <a:srgbClr val="000099"/>
                </a:solidFill>
              </a:rPr>
              <a:t>offered himself without blemish to God, </a:t>
            </a:r>
            <a:r>
              <a:rPr lang="en-GB" sz="1600" b="1" u="sng" dirty="0">
                <a:solidFill>
                  <a:srgbClr val="000099"/>
                </a:solidFill>
              </a:rPr>
              <a:t>(will) purify our</a:t>
            </a:r>
            <a:r>
              <a:rPr lang="en-GB" sz="1600" b="1" u="sng" baseline="30000" dirty="0">
                <a:solidFill>
                  <a:srgbClr val="000099"/>
                </a:solidFill>
              </a:rPr>
              <a:t> </a:t>
            </a:r>
            <a:r>
              <a:rPr lang="en-GB" sz="1600" b="1" u="sng" dirty="0">
                <a:solidFill>
                  <a:srgbClr val="000099"/>
                </a:solidFill>
              </a:rPr>
              <a:t>conscience from dead works to worship the living God</a:t>
            </a:r>
            <a:r>
              <a:rPr lang="en-GB" sz="1600" b="1" dirty="0">
                <a:solidFill>
                  <a:srgbClr val="000099"/>
                </a:solidFill>
              </a:rPr>
              <a:t>!</a:t>
            </a:r>
          </a:p>
          <a:p>
            <a:endParaRPr lang="en-GB" sz="1600" b="1" dirty="0">
              <a:solidFill>
                <a:srgbClr val="000099"/>
              </a:solidFill>
              <a:ea typeface="Calibri" panose="020F0502020204030204" pitchFamily="34" charset="0"/>
              <a:cs typeface="Times New Roman" panose="02020603050405020304" pitchFamily="18" charset="0"/>
            </a:endParaRPr>
          </a:p>
          <a:p>
            <a:r>
              <a:rPr lang="en-GB" sz="1600" b="1" dirty="0">
                <a:solidFill>
                  <a:srgbClr val="000099"/>
                </a:solidFill>
                <a:ea typeface="Calibri" panose="020F0502020204030204" pitchFamily="34" charset="0"/>
                <a:cs typeface="Times New Roman" panose="02020603050405020304" pitchFamily="18" charset="0"/>
              </a:rPr>
              <a:t>9:24	</a:t>
            </a:r>
            <a:r>
              <a:rPr lang="en-GB" sz="1600" b="1" dirty="0">
                <a:solidFill>
                  <a:srgbClr val="000099"/>
                </a:solidFill>
              </a:rPr>
              <a:t>For Christ did not enter a sanctuary made by human hands, a mere copy of the true one, but he entered into heaven itself, now </a:t>
            </a:r>
            <a:r>
              <a:rPr lang="en-GB" sz="1600" b="1" u="sng" dirty="0">
                <a:solidFill>
                  <a:srgbClr val="000099"/>
                </a:solidFill>
              </a:rPr>
              <a:t>to appear in the presence of God on our behalf</a:t>
            </a:r>
            <a:r>
              <a:rPr lang="en-GB" sz="1600" b="1" dirty="0">
                <a:solidFill>
                  <a:srgbClr val="000099"/>
                </a:solidFill>
              </a:rPr>
              <a:t>.</a:t>
            </a:r>
          </a:p>
          <a:p>
            <a:endParaRPr lang="en-GB" sz="1600" b="1" dirty="0">
              <a:solidFill>
                <a:srgbClr val="000099"/>
              </a:solidFill>
              <a:ea typeface="Calibri" panose="020F0502020204030204" pitchFamily="34" charset="0"/>
              <a:cs typeface="Times New Roman" panose="02020603050405020304" pitchFamily="18" charset="0"/>
            </a:endParaRPr>
          </a:p>
          <a:p>
            <a:r>
              <a:rPr lang="en-GB" sz="1600" b="1" dirty="0">
                <a:solidFill>
                  <a:srgbClr val="000099"/>
                </a:solidFill>
                <a:ea typeface="Calibri" panose="020F0502020204030204" pitchFamily="34" charset="0"/>
                <a:cs typeface="Times New Roman" panose="02020603050405020304" pitchFamily="18" charset="0"/>
              </a:rPr>
              <a:t>10:19-20	</a:t>
            </a:r>
            <a:r>
              <a:rPr lang="en-GB" sz="1600" b="1" dirty="0">
                <a:solidFill>
                  <a:srgbClr val="000099"/>
                </a:solidFill>
              </a:rPr>
              <a:t>Therefore, my friends,</a:t>
            </a:r>
            <a:r>
              <a:rPr lang="en-GB" sz="1600" b="1" baseline="30000" dirty="0">
                <a:solidFill>
                  <a:srgbClr val="000099"/>
                </a:solidFill>
              </a:rPr>
              <a:t> </a:t>
            </a:r>
            <a:r>
              <a:rPr lang="en-GB" sz="1600" b="1" dirty="0">
                <a:solidFill>
                  <a:srgbClr val="000099"/>
                </a:solidFill>
              </a:rPr>
              <a:t>since </a:t>
            </a:r>
            <a:r>
              <a:rPr lang="en-GB" sz="1600" b="1" u="sng" dirty="0">
                <a:solidFill>
                  <a:srgbClr val="000099"/>
                </a:solidFill>
              </a:rPr>
              <a:t>we have confidence to enter the sanctuary by the blood of Jesus, by the new and living way that he opened for us through the curtain </a:t>
            </a:r>
            <a:r>
              <a:rPr lang="en-GB" sz="1600" b="1" dirty="0">
                <a:solidFill>
                  <a:srgbClr val="000099"/>
                </a:solidFill>
              </a:rPr>
              <a:t>(that is, through his flesh) …</a:t>
            </a:r>
            <a:endParaRPr lang="en-GB" sz="1600" b="1" dirty="0">
              <a:solidFill>
                <a:srgbClr val="000099"/>
              </a:solidFill>
              <a:ea typeface="Calibri" panose="020F0502020204030204" pitchFamily="34" charset="0"/>
              <a:cs typeface="Times New Roman" panose="02020603050405020304" pitchFamily="18" charset="0"/>
            </a:endParaRPr>
          </a:p>
          <a:p>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194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299266"/>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The Theme of Hebrews:  The Superiority of Jesus </a:t>
            </a:r>
          </a:p>
        </p:txBody>
      </p:sp>
      <p:sp>
        <p:nvSpPr>
          <p:cNvPr id="7" name="TextBox 6">
            <a:extLst>
              <a:ext uri="{FF2B5EF4-FFF2-40B4-BE49-F238E27FC236}">
                <a16:creationId xmlns:a16="http://schemas.microsoft.com/office/drawing/2014/main" id="{D5CC51D5-510C-4B9F-8531-27DC73F76AB4}"/>
              </a:ext>
            </a:extLst>
          </p:cNvPr>
          <p:cNvSpPr txBox="1"/>
          <p:nvPr/>
        </p:nvSpPr>
        <p:spPr>
          <a:xfrm>
            <a:off x="334107" y="1731293"/>
            <a:ext cx="8475785" cy="3046988"/>
          </a:xfrm>
          <a:prstGeom prst="rect">
            <a:avLst/>
          </a:prstGeom>
          <a:noFill/>
        </p:spPr>
        <p:txBody>
          <a:bodyPr wrap="square" rtlCol="0">
            <a:spAutoFit/>
          </a:bodyPr>
          <a:lstStyle/>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1:	Jesus is totally superior to angels</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3:	Jesus is totally superior to Moses</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5: 	Jesus holds a totally superior High Priesthood</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8:	Jesus mediates a totally superior covenant</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9:	Jesus’ sacrifice was totally superior to those of earlier days</a:t>
            </a:r>
          </a:p>
          <a:p>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10:	Jesus’ totally superior sacrifice ended all inferior sacrifices</a:t>
            </a:r>
            <a:endParaRPr lang="en-GB" sz="1600" b="1" dirty="0">
              <a:solidFill>
                <a:srgbClr val="000099"/>
              </a:solidFill>
              <a:ea typeface="Calibri" panose="020F0502020204030204" pitchFamily="34" charset="0"/>
              <a:cs typeface="Times New Roman" panose="02020603050405020304" pitchFamily="18" charset="0"/>
            </a:endParaRPr>
          </a:p>
          <a:p>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8121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299266"/>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The Theme of Hebrews:  The Superiority of Jesus </a:t>
            </a:r>
          </a:p>
        </p:txBody>
      </p:sp>
      <p:sp>
        <p:nvSpPr>
          <p:cNvPr id="7" name="TextBox 6">
            <a:extLst>
              <a:ext uri="{FF2B5EF4-FFF2-40B4-BE49-F238E27FC236}">
                <a16:creationId xmlns:a16="http://schemas.microsoft.com/office/drawing/2014/main" id="{D5CC51D5-510C-4B9F-8531-27DC73F76AB4}"/>
              </a:ext>
            </a:extLst>
          </p:cNvPr>
          <p:cNvSpPr txBox="1"/>
          <p:nvPr/>
        </p:nvSpPr>
        <p:spPr>
          <a:xfrm>
            <a:off x="334107" y="1731293"/>
            <a:ext cx="8475785" cy="584775"/>
          </a:xfrm>
          <a:prstGeom prst="rect">
            <a:avLst/>
          </a:prstGeom>
          <a:noFill/>
        </p:spPr>
        <p:txBody>
          <a:bodyPr wrap="square" rtlCol="0">
            <a:spAutoFit/>
          </a:bodyPr>
          <a:lstStyle/>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9:	Jesus’ sacrifice was totally superior to those of earlier days</a:t>
            </a:r>
          </a:p>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10:	Jesus’ totally superior sacrifice ended all inferior sacrifices</a:t>
            </a: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6139533-A81A-4502-B8A7-C8A77891D7BA}"/>
              </a:ext>
            </a:extLst>
          </p:cNvPr>
          <p:cNvSpPr txBox="1"/>
          <p:nvPr/>
        </p:nvSpPr>
        <p:spPr>
          <a:xfrm>
            <a:off x="350196" y="2694562"/>
            <a:ext cx="3540868" cy="2585323"/>
          </a:xfrm>
          <a:prstGeom prst="rect">
            <a:avLst/>
          </a:prstGeom>
          <a:noFill/>
        </p:spPr>
        <p:txBody>
          <a:bodyPr wrap="square" rtlCol="0">
            <a:spAutoFit/>
          </a:bodyPr>
          <a:lstStyle/>
          <a:p>
            <a:r>
              <a:rPr lang="en-GB" b="1" dirty="0">
                <a:solidFill>
                  <a:srgbClr val="000099"/>
                </a:solidFill>
              </a:rPr>
              <a:t>Old Testament </a:t>
            </a:r>
          </a:p>
          <a:p>
            <a:endParaRPr lang="en-GB" b="1" dirty="0">
              <a:solidFill>
                <a:srgbClr val="000099"/>
              </a:solidFill>
            </a:endParaRPr>
          </a:p>
          <a:p>
            <a:r>
              <a:rPr lang="en-GB" b="1" dirty="0">
                <a:solidFill>
                  <a:srgbClr val="000099"/>
                </a:solidFill>
              </a:rPr>
              <a:t>Pre – Christ</a:t>
            </a:r>
          </a:p>
          <a:p>
            <a:r>
              <a:rPr lang="en-GB" b="1" dirty="0">
                <a:solidFill>
                  <a:srgbClr val="000099"/>
                </a:solidFill>
              </a:rPr>
              <a:t>Daily sacrifices</a:t>
            </a:r>
          </a:p>
          <a:p>
            <a:r>
              <a:rPr lang="en-GB" b="1" dirty="0">
                <a:solidFill>
                  <a:srgbClr val="000099"/>
                </a:solidFill>
              </a:rPr>
              <a:t>Priest stands - ready for next time</a:t>
            </a:r>
          </a:p>
          <a:p>
            <a:r>
              <a:rPr lang="en-GB" b="1" dirty="0">
                <a:solidFill>
                  <a:srgbClr val="000099"/>
                </a:solidFill>
              </a:rPr>
              <a:t>Same sacrifices repeated</a:t>
            </a:r>
          </a:p>
          <a:p>
            <a:r>
              <a:rPr lang="en-GB" b="1" dirty="0">
                <a:solidFill>
                  <a:srgbClr val="000099"/>
                </a:solidFill>
              </a:rPr>
              <a:t>Sacrifices don’t take sins away</a:t>
            </a:r>
          </a:p>
          <a:p>
            <a:r>
              <a:rPr lang="en-GB" b="1" dirty="0">
                <a:solidFill>
                  <a:srgbClr val="000099"/>
                </a:solidFill>
              </a:rPr>
              <a:t>Priest in earthly sanctuary</a:t>
            </a:r>
          </a:p>
          <a:p>
            <a:endParaRPr lang="en-GB" b="1" dirty="0">
              <a:solidFill>
                <a:srgbClr val="000099"/>
              </a:solidFill>
            </a:endParaRPr>
          </a:p>
        </p:txBody>
      </p:sp>
      <p:sp>
        <p:nvSpPr>
          <p:cNvPr id="8" name="TextBox 7">
            <a:extLst>
              <a:ext uri="{FF2B5EF4-FFF2-40B4-BE49-F238E27FC236}">
                <a16:creationId xmlns:a16="http://schemas.microsoft.com/office/drawing/2014/main" id="{8752572F-034F-4EF4-9469-E6B2D6BD79D4}"/>
              </a:ext>
            </a:extLst>
          </p:cNvPr>
          <p:cNvSpPr txBox="1"/>
          <p:nvPr/>
        </p:nvSpPr>
        <p:spPr>
          <a:xfrm>
            <a:off x="4247745" y="2694562"/>
            <a:ext cx="3540868" cy="2308324"/>
          </a:xfrm>
          <a:prstGeom prst="rect">
            <a:avLst/>
          </a:prstGeom>
          <a:noFill/>
        </p:spPr>
        <p:txBody>
          <a:bodyPr wrap="square" rtlCol="0">
            <a:spAutoFit/>
          </a:bodyPr>
          <a:lstStyle/>
          <a:p>
            <a:r>
              <a:rPr lang="en-GB" b="1" dirty="0">
                <a:solidFill>
                  <a:srgbClr val="000099"/>
                </a:solidFill>
              </a:rPr>
              <a:t>Hebrews</a:t>
            </a:r>
          </a:p>
          <a:p>
            <a:endParaRPr lang="en-GB" b="1" dirty="0">
              <a:solidFill>
                <a:srgbClr val="000099"/>
              </a:solidFill>
            </a:endParaRPr>
          </a:p>
          <a:p>
            <a:r>
              <a:rPr lang="en-GB" b="1" dirty="0">
                <a:solidFill>
                  <a:srgbClr val="000099"/>
                </a:solidFill>
              </a:rPr>
              <a:t>Through Christ</a:t>
            </a:r>
          </a:p>
          <a:p>
            <a:r>
              <a:rPr lang="en-GB" b="1" dirty="0">
                <a:solidFill>
                  <a:srgbClr val="000099"/>
                </a:solidFill>
              </a:rPr>
              <a:t>Single sacrifice</a:t>
            </a:r>
          </a:p>
          <a:p>
            <a:r>
              <a:rPr lang="en-GB" b="1" dirty="0">
                <a:solidFill>
                  <a:srgbClr val="000099"/>
                </a:solidFill>
              </a:rPr>
              <a:t>Jesus sits – no more sacrificial work</a:t>
            </a:r>
          </a:p>
          <a:p>
            <a:r>
              <a:rPr lang="en-GB" b="1" dirty="0">
                <a:solidFill>
                  <a:srgbClr val="000099"/>
                </a:solidFill>
              </a:rPr>
              <a:t>One sacrifice for all time</a:t>
            </a:r>
          </a:p>
          <a:p>
            <a:r>
              <a:rPr lang="en-GB" b="1" dirty="0">
                <a:solidFill>
                  <a:srgbClr val="000099"/>
                </a:solidFill>
              </a:rPr>
              <a:t>Sacrifice was fully effective</a:t>
            </a:r>
          </a:p>
          <a:p>
            <a:r>
              <a:rPr lang="en-GB" b="1" dirty="0">
                <a:solidFill>
                  <a:srgbClr val="000099"/>
                </a:solidFill>
              </a:rPr>
              <a:t>Jesus as right hand of God</a:t>
            </a:r>
          </a:p>
        </p:txBody>
      </p:sp>
      <p:sp>
        <p:nvSpPr>
          <p:cNvPr id="3" name="TextBox 2">
            <a:extLst>
              <a:ext uri="{FF2B5EF4-FFF2-40B4-BE49-F238E27FC236}">
                <a16:creationId xmlns:a16="http://schemas.microsoft.com/office/drawing/2014/main" id="{3FB2CA85-4C47-486E-B641-EFDEE3BDF8BE}"/>
              </a:ext>
            </a:extLst>
          </p:cNvPr>
          <p:cNvSpPr txBox="1"/>
          <p:nvPr/>
        </p:nvSpPr>
        <p:spPr>
          <a:xfrm>
            <a:off x="428017" y="5419844"/>
            <a:ext cx="4484451" cy="307777"/>
          </a:xfrm>
          <a:prstGeom prst="rect">
            <a:avLst/>
          </a:prstGeom>
          <a:noFill/>
        </p:spPr>
        <p:txBody>
          <a:bodyPr wrap="square" rtlCol="0">
            <a:spAutoFit/>
          </a:bodyPr>
          <a:lstStyle/>
          <a:p>
            <a:r>
              <a:rPr lang="en-GB" sz="1400" b="1" dirty="0">
                <a:solidFill>
                  <a:srgbClr val="000099"/>
                </a:solidFill>
              </a:rPr>
              <a:t>Ref “In Absolute Confidence”, W.G. </a:t>
            </a:r>
            <a:r>
              <a:rPr lang="en-GB" sz="1400" b="1" dirty="0" err="1">
                <a:solidFill>
                  <a:srgbClr val="000099"/>
                </a:solidFill>
              </a:rPr>
              <a:t>Johnsson</a:t>
            </a:r>
            <a:endParaRPr lang="en-GB" sz="1400" b="1" dirty="0">
              <a:solidFill>
                <a:srgbClr val="000099"/>
              </a:solidFill>
            </a:endParaRPr>
          </a:p>
        </p:txBody>
      </p:sp>
    </p:spTree>
    <p:extLst>
      <p:ext uri="{BB962C8B-B14F-4D97-AF65-F5344CB8AC3E}">
        <p14:creationId xmlns:p14="http://schemas.microsoft.com/office/powerpoint/2010/main" val="3759331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March 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Jesus and the Veil of the Sanctuary</a:t>
            </a:r>
          </a:p>
        </p:txBody>
      </p:sp>
      <p:sp>
        <p:nvSpPr>
          <p:cNvPr id="4" name="TextBox 3">
            <a:extLst>
              <a:ext uri="{FF2B5EF4-FFF2-40B4-BE49-F238E27FC236}">
                <a16:creationId xmlns:a16="http://schemas.microsoft.com/office/drawing/2014/main" id="{A7B2F54C-40A4-480D-B35C-799B1FAD062A}"/>
              </a:ext>
            </a:extLst>
          </p:cNvPr>
          <p:cNvSpPr txBox="1"/>
          <p:nvPr/>
        </p:nvSpPr>
        <p:spPr>
          <a:xfrm>
            <a:off x="1074198" y="1253490"/>
            <a:ext cx="6995604" cy="369332"/>
          </a:xfrm>
          <a:prstGeom prst="rect">
            <a:avLst/>
          </a:prstGeom>
          <a:noFill/>
        </p:spPr>
        <p:txBody>
          <a:bodyPr wrap="square" rtlCol="0">
            <a:spAutoFit/>
          </a:bodyPr>
          <a:lstStyle/>
          <a:p>
            <a:pPr algn="ctr"/>
            <a:r>
              <a:rPr lang="en-GB" b="1" dirty="0">
                <a:solidFill>
                  <a:srgbClr val="000099"/>
                </a:solidFill>
                <a:ea typeface="Times New Roman" panose="02020603050405020304" pitchFamily="18" charset="0"/>
              </a:rPr>
              <a:t>Our response - 1</a:t>
            </a:r>
          </a:p>
        </p:txBody>
      </p:sp>
      <p:sp>
        <p:nvSpPr>
          <p:cNvPr id="7" name="TextBox 6">
            <a:extLst>
              <a:ext uri="{FF2B5EF4-FFF2-40B4-BE49-F238E27FC236}">
                <a16:creationId xmlns:a16="http://schemas.microsoft.com/office/drawing/2014/main" id="{D5CC51D5-510C-4B9F-8531-27DC73F76AB4}"/>
              </a:ext>
            </a:extLst>
          </p:cNvPr>
          <p:cNvSpPr txBox="1"/>
          <p:nvPr/>
        </p:nvSpPr>
        <p:spPr>
          <a:xfrm>
            <a:off x="334107" y="1731293"/>
            <a:ext cx="8475785" cy="4832092"/>
          </a:xfrm>
          <a:prstGeom prst="rect">
            <a:avLst/>
          </a:prstGeom>
          <a:noFill/>
        </p:spPr>
        <p:txBody>
          <a:bodyPr wrap="square" rtlCol="0">
            <a:spAutoFit/>
          </a:bodyPr>
          <a:lstStyle/>
          <a:p>
            <a:r>
              <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rPr>
              <a:t>Hebrews 10:21-25</a:t>
            </a:r>
          </a:p>
          <a:p>
            <a:r>
              <a:rPr lang="en-GB" sz="1600" dirty="0">
                <a:solidFill>
                  <a:srgbClr val="000099"/>
                </a:solidFill>
              </a:rPr>
              <a:t>NRSVA</a:t>
            </a:r>
            <a:endParaRPr lang="en-GB" sz="1600" b="1" dirty="0">
              <a:solidFill>
                <a:srgbClr val="000099"/>
              </a:solidFill>
              <a:latin typeface="Calibri" panose="020F0502020204030204" pitchFamily="34" charset="0"/>
              <a:ea typeface="Calibri" panose="020F0502020204030204" pitchFamily="34" charset="0"/>
              <a:cs typeface="Times New Roman" panose="02020603050405020304" pitchFamily="18" charset="0"/>
            </a:endParaRPr>
          </a:p>
          <a:p>
            <a:r>
              <a:rPr lang="en-GB" sz="1600" dirty="0">
                <a:solidFill>
                  <a:srgbClr val="000099"/>
                </a:solidFill>
              </a:rPr>
              <a:t>… and since we have a great priest over the house of God, let us approach with a true heart in full assurance of faith, with our hearts sprinkled clean from an evil conscience and our bodies washed with pure water. Let us hold fast to the confession of our hope without wavering, for he who has promised is faithful. And let us consider how to provoke one another to love and good deeds, not neglecting to meet together, as is the habit of some, but encouraging one another, and all the more as you see the Day approaching.   </a:t>
            </a:r>
            <a:endParaRPr lang="en-GB" sz="1600" b="1" dirty="0">
              <a:solidFill>
                <a:srgbClr val="000099"/>
              </a:solidFill>
              <a:ea typeface="Calibri" panose="020F0502020204030204" pitchFamily="34" charset="0"/>
              <a:cs typeface="Times New Roman" panose="02020603050405020304" pitchFamily="18" charset="0"/>
            </a:endParaRPr>
          </a:p>
          <a:p>
            <a:endParaRPr lang="en-GB" b="1" dirty="0">
              <a:solidFill>
                <a:srgbClr val="000099"/>
              </a:solidFill>
            </a:endParaRPr>
          </a:p>
          <a:p>
            <a:r>
              <a:rPr lang="en-GB" b="1" dirty="0">
                <a:solidFill>
                  <a:srgbClr val="000099"/>
                </a:solidFill>
              </a:rPr>
              <a:t>Message Bible</a:t>
            </a:r>
          </a:p>
          <a:p>
            <a:r>
              <a:rPr lang="en-GB" b="1" dirty="0">
                <a:solidFill>
                  <a:srgbClr val="000099"/>
                </a:solidFill>
              </a:rPr>
              <a:t>So, friends, we can now—without hesitation—walk right up to God, into “the Holy Place.” Jesus has cleared the way by the blood of his sacrifice, acting as our priest before God. The “curtain” into God’s presence is his body. </a:t>
            </a:r>
          </a:p>
          <a:p>
            <a:r>
              <a:rPr lang="en-GB" b="1" dirty="0">
                <a:solidFill>
                  <a:srgbClr val="000099"/>
                </a:solidFill>
              </a:rPr>
              <a:t>So let’s </a:t>
            </a:r>
            <a:r>
              <a:rPr lang="en-GB" b="1" i="1" dirty="0">
                <a:solidFill>
                  <a:srgbClr val="000099"/>
                </a:solidFill>
              </a:rPr>
              <a:t>do</a:t>
            </a:r>
            <a:r>
              <a:rPr lang="en-GB" b="1" dirty="0">
                <a:solidFill>
                  <a:srgbClr val="000099"/>
                </a:solidFill>
              </a:rPr>
              <a:t> it—full of belief, confident that we’re presentable inside and out. Let’s keep a firm grip on the promises that keep us going. He always keeps his word. Let’s see how inventive we can be in encouraging love and helping out, not avoiding worshiping together as some do but spurring each other on, especially as we see the big Day approaching.</a:t>
            </a:r>
            <a:endParaRPr lang="en-GB" sz="16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2610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3109</TotalTime>
  <Words>1572</Words>
  <Application>Microsoft Office PowerPoint</Application>
  <PresentationFormat>On-screen Show (4:3)</PresentationFormat>
  <Paragraphs>130</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Lewis</dc:creator>
  <cp:lastModifiedBy>Steve Logan</cp:lastModifiedBy>
  <cp:revision>9</cp:revision>
  <cp:lastPrinted>2022-01-28T11:45:44Z</cp:lastPrinted>
  <dcterms:created xsi:type="dcterms:W3CDTF">2021-03-19T10:45:01Z</dcterms:created>
  <dcterms:modified xsi:type="dcterms:W3CDTF">2022-03-05T10:44:56Z</dcterms:modified>
</cp:coreProperties>
</file>