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4038E-7709-459E-8FD6-7F687EB9FF3B}" v="1" dt="2021-03-10T15:38:19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ish Mission Office" userId="0ad53c8c928827bb" providerId="LiveId" clId="{DAF4038E-7709-459E-8FD6-7F687EB9FF3B}"/>
    <pc:docChg chg="custSel addSld modSld sldOrd">
      <pc:chgData name="Scottish Mission Office" userId="0ad53c8c928827bb" providerId="LiveId" clId="{DAF4038E-7709-459E-8FD6-7F687EB9FF3B}" dt="2021-03-10T15:38:43.355" v="70" actId="26606"/>
      <pc:docMkLst>
        <pc:docMk/>
      </pc:docMkLst>
      <pc:sldChg chg="addSp delSp modSp new mod ord setBg">
        <pc:chgData name="Scottish Mission Office" userId="0ad53c8c928827bb" providerId="LiveId" clId="{DAF4038E-7709-459E-8FD6-7F687EB9FF3B}" dt="2021-03-10T15:38:43.355" v="70" actId="26606"/>
        <pc:sldMkLst>
          <pc:docMk/>
          <pc:sldMk cId="3524716307" sldId="259"/>
        </pc:sldMkLst>
        <pc:spChg chg="mod ord">
          <ac:chgData name="Scottish Mission Office" userId="0ad53c8c928827bb" providerId="LiveId" clId="{DAF4038E-7709-459E-8FD6-7F687EB9FF3B}" dt="2021-03-10T15:38:43.355" v="70" actId="26606"/>
          <ac:spMkLst>
            <pc:docMk/>
            <pc:sldMk cId="3524716307" sldId="259"/>
            <ac:spMk id="2" creationId="{7F97F427-F4BD-4555-87AA-84B4F2A3A8A6}"/>
          </ac:spMkLst>
        </pc:spChg>
        <pc:spChg chg="del">
          <ac:chgData name="Scottish Mission Office" userId="0ad53c8c928827bb" providerId="LiveId" clId="{DAF4038E-7709-459E-8FD6-7F687EB9FF3B}" dt="2021-03-10T15:37:51.384" v="3" actId="478"/>
          <ac:spMkLst>
            <pc:docMk/>
            <pc:sldMk cId="3524716307" sldId="259"/>
            <ac:spMk id="3" creationId="{E47AEA6E-A8A6-4AFF-A7F4-5BC840E1723B}"/>
          </ac:spMkLst>
        </pc:spChg>
        <pc:spChg chg="add">
          <ac:chgData name="Scottish Mission Office" userId="0ad53c8c928827bb" providerId="LiveId" clId="{DAF4038E-7709-459E-8FD6-7F687EB9FF3B}" dt="2021-03-10T15:38:43.355" v="70" actId="26606"/>
          <ac:spMkLst>
            <pc:docMk/>
            <pc:sldMk cId="3524716307" sldId="259"/>
            <ac:spMk id="10" creationId="{55666830-9A19-4E01-8505-D6C7F9AC5665}"/>
          </ac:spMkLst>
        </pc:spChg>
        <pc:spChg chg="add">
          <ac:chgData name="Scottish Mission Office" userId="0ad53c8c928827bb" providerId="LiveId" clId="{DAF4038E-7709-459E-8FD6-7F687EB9FF3B}" dt="2021-03-10T15:38:43.355" v="70" actId="26606"/>
          <ac:spMkLst>
            <pc:docMk/>
            <pc:sldMk cId="3524716307" sldId="259"/>
            <ac:spMk id="12" creationId="{AE9FC877-7FB6-4D22-9988-35420644E202}"/>
          </ac:spMkLst>
        </pc:spChg>
        <pc:spChg chg="add">
          <ac:chgData name="Scottish Mission Office" userId="0ad53c8c928827bb" providerId="LiveId" clId="{DAF4038E-7709-459E-8FD6-7F687EB9FF3B}" dt="2021-03-10T15:38:43.355" v="70" actId="26606"/>
          <ac:spMkLst>
            <pc:docMk/>
            <pc:sldMk cId="3524716307" sldId="259"/>
            <ac:spMk id="14" creationId="{E41809D1-F12E-46BB-B804-5F209D325E8B}"/>
          </ac:spMkLst>
        </pc:spChg>
        <pc:spChg chg="add">
          <ac:chgData name="Scottish Mission Office" userId="0ad53c8c928827bb" providerId="LiveId" clId="{DAF4038E-7709-459E-8FD6-7F687EB9FF3B}" dt="2021-03-10T15:38:43.355" v="70" actId="26606"/>
          <ac:spMkLst>
            <pc:docMk/>
            <pc:sldMk cId="3524716307" sldId="259"/>
            <ac:spMk id="16" creationId="{AF2F604E-43BE-4DC3-B983-E071523364F8}"/>
          </ac:spMkLst>
        </pc:spChg>
        <pc:spChg chg="add">
          <ac:chgData name="Scottish Mission Office" userId="0ad53c8c928827bb" providerId="LiveId" clId="{DAF4038E-7709-459E-8FD6-7F687EB9FF3B}" dt="2021-03-10T15:38:43.355" v="70" actId="26606"/>
          <ac:spMkLst>
            <pc:docMk/>
            <pc:sldMk cId="3524716307" sldId="259"/>
            <ac:spMk id="18" creationId="{08C9B587-E65E-4B52-B37C-ABEBB6E87928}"/>
          </ac:spMkLst>
        </pc:spChg>
        <pc:picChg chg="add mod">
          <ac:chgData name="Scottish Mission Office" userId="0ad53c8c928827bb" providerId="LiveId" clId="{DAF4038E-7709-459E-8FD6-7F687EB9FF3B}" dt="2021-03-10T15:38:43.355" v="70" actId="26606"/>
          <ac:picMkLst>
            <pc:docMk/>
            <pc:sldMk cId="3524716307" sldId="259"/>
            <ac:picMk id="5" creationId="{70FD185E-BDA2-4CE5-B46B-98AE4CC04D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B387-211A-407F-96BC-30A2640AA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A5B0A-795E-4173-B615-4AC0B0CB9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54B50-D898-41CE-8A80-5DAC2CE8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18B0-244F-46A5-ABA7-E19C4EFAD6D0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15904-6DAA-4087-B85C-F81A9090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8561D-BB41-478C-8321-D0F9047B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F88B-A184-48C9-B23A-B57CBC039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54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E4738-8A9F-4AD8-BC38-D1E5EE4B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F874B-6004-4D8C-BF5B-9FF3DA898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0DA3D-BC14-4B75-AC1D-CC0AF662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18B0-244F-46A5-ABA7-E19C4EFAD6D0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A1C1-BFE3-441E-B3C2-D8CD39E3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D8174-C9C7-4592-8736-09633B17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F88B-A184-48C9-B23A-B57CBC039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9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E1C91-48B3-4CDF-9926-C30B3CB68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9EA73-CA6A-4866-B3F0-3411884B0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C8E89-30E1-48FA-A7CA-450B20FF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18B0-244F-46A5-ABA7-E19C4EFAD6D0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5F76B-BF43-4B73-8D9E-4F507C02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C9500-776F-4D5E-953D-BD400F1E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F88B-A184-48C9-B23A-B57CBC039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6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D994-FBA0-44FB-B796-72962DFC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404AD-A4D2-42A1-9D09-98B9E161D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64B58-1BB6-4FE9-91C4-AB06B49E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18B0-244F-46A5-ABA7-E19C4EFAD6D0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D6DDD-F715-44E0-9A7F-27DDBA89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A7D43-2130-4483-A9C7-F021500C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F88B-A184-48C9-B23A-B57CBC039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7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E3B0-92D5-4DB0-BABD-8237F5BC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74085-F9D7-45B1-B1DA-E7641122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FBDA8-D3E8-4527-9376-4951088D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18B0-244F-46A5-ABA7-E19C4EFAD6D0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144C4-5E7C-4953-8219-A6D3D933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80D2A-455B-4170-91EF-5B7EEF5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F88B-A184-48C9-B23A-B57CBC039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64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80C3-567F-4D88-9AB4-BA15E7C2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327E2-6A39-4BDB-A359-9D9A52F96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8228A-207A-4E11-858E-097F521A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226E2-748C-4E8C-817A-4D92F5B3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18B0-244F-46A5-ABA7-E19C4EFAD6D0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91CBC-487A-42EC-AEFE-12084A5A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99281-A44D-41AF-BB82-9EF3E7C2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F88B-A184-48C9-B23A-B57CBC039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67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ED76-7CF9-47C3-B75C-25328C7F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CE7D6-378D-4C26-B597-29CB4DCB3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4346A-492E-4F20-99C2-E4F0758B0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B4BD3-0E73-41B1-9CC9-FCEEA39AE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B063D-CAB0-4FF5-A763-6F02D1225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CA7CD-15AD-4FDE-84FB-6BAFE901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18B0-244F-46A5-ABA7-E19C4EFAD6D0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84782-4B5D-40B0-AB30-252D296D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D6FA25-D64E-452F-A7AE-22975052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F88B-A184-48C9-B23A-B57CBC039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6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2CCC-B8D4-4E5C-8C8F-00DF8D78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94128-CED1-4AC6-915E-27628E29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18B0-244F-46A5-ABA7-E19C4EFAD6D0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263D0-DFAF-4017-A1D7-A3C4F4E0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82D59-CF0F-4D23-B158-2D738B28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F88B-A184-48C9-B23A-B57CBC039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96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52385-C504-45C4-908A-5072E9555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18B0-244F-46A5-ABA7-E19C4EFAD6D0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7C382D-981D-4984-806C-1F8CE5E8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7B50B-B7EA-40B8-B5FD-905347C1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F88B-A184-48C9-B23A-B57CBC039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7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6A56D-F26C-4002-9D16-E6C54BE7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6A83-EF6E-41D3-8AA4-A28517E4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FFDEF-0864-4BAB-BA25-B51E4C464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008C7-56F0-49D0-A25D-32BAE7CF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18B0-244F-46A5-ABA7-E19C4EFAD6D0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152BA-BDC2-442B-AFC3-86E3FC09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25C95-C38C-4027-B3A0-EAAFAE88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F88B-A184-48C9-B23A-B57CBC039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5C42-3FB4-40E3-B53B-FE763402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FAC670-ACD6-46E2-83A4-46E44E59D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CCA88-B1C7-4444-A477-A5A3309C9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DA594-7988-4FAA-9A5F-0F3A6312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18B0-244F-46A5-ABA7-E19C4EFAD6D0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62373-B0E5-4BB8-998D-960C862D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736B9-E5A2-4A26-A17F-17A81130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F88B-A184-48C9-B23A-B57CBC039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2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D43E81-35CA-4104-984C-846DB74C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23255-B0E2-485F-A2EB-3EC676D53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762C3-2CB8-4E60-B077-4C891DDF7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C18B0-244F-46A5-ABA7-E19C4EFAD6D0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C4B82-B53F-45EB-925D-1D9381028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9B083-0D2D-4886-AC7B-780DE14F6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F88B-A184-48C9-B23A-B57CBC039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0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cross&#10;&#10;Description automatically generated with low confidence">
            <a:extLst>
              <a:ext uri="{FF2B5EF4-FFF2-40B4-BE49-F238E27FC236}">
                <a16:creationId xmlns:a16="http://schemas.microsoft.com/office/drawing/2014/main" id="{70FD185E-BDA2-4CE5-B46B-98AE4CC04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7F427-F4BD-4555-87AA-84B4F2A3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 perfect picture to summarise the gospel of Matthew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71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building, stone, building material&#10;&#10;Description automatically generated">
            <a:extLst>
              <a:ext uri="{FF2B5EF4-FFF2-40B4-BE49-F238E27FC236}">
                <a16:creationId xmlns:a16="http://schemas.microsoft.com/office/drawing/2014/main" id="{139A0CFD-2BCB-4498-A515-82F69870D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303530"/>
            <a:ext cx="5516880" cy="4137660"/>
          </a:xfrm>
          <a:prstGeom prst="rect">
            <a:avLst/>
          </a:prstGeom>
        </p:spPr>
      </p:pic>
      <p:pic>
        <p:nvPicPr>
          <p:cNvPr id="7" name="Picture 6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3010F701-C50F-43C0-934F-45B2B02F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2200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outdoor, nature, valley, canyon&#10;&#10;Description automatically generated">
            <a:extLst>
              <a:ext uri="{FF2B5EF4-FFF2-40B4-BE49-F238E27FC236}">
                <a16:creationId xmlns:a16="http://schemas.microsoft.com/office/drawing/2014/main" id="{7B853339-8A24-4C3A-A849-B055204A7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5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ABCEC1-7860-46BB-8C2C-A3FCFDF70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0" y="207415"/>
            <a:ext cx="8971279" cy="6443170"/>
          </a:xfrm>
        </p:spPr>
      </p:pic>
    </p:spTree>
    <p:extLst>
      <p:ext uri="{BB962C8B-B14F-4D97-AF65-F5344CB8AC3E}">
        <p14:creationId xmlns:p14="http://schemas.microsoft.com/office/powerpoint/2010/main" val="1215395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 perfect picture to summarise the gospel of Matthew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Scottish Mission Office</dc:creator>
  <cp:lastModifiedBy>Scottish Mission Office</cp:lastModifiedBy>
  <cp:revision>1</cp:revision>
  <dcterms:created xsi:type="dcterms:W3CDTF">2021-03-10T15:14:48Z</dcterms:created>
  <dcterms:modified xsi:type="dcterms:W3CDTF">2021-03-10T15:38:58Z</dcterms:modified>
</cp:coreProperties>
</file>