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64" r:id="rId7"/>
    <p:sldId id="259" r:id="rId8"/>
    <p:sldId id="265" r:id="rId9"/>
    <p:sldId id="269" r:id="rId10"/>
    <p:sldId id="263" r:id="rId11"/>
    <p:sldId id="266" r:id="rId12"/>
    <p:sldId id="267" r:id="rId13"/>
    <p:sldId id="268" r:id="rId14"/>
    <p:sldId id="258"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72C899-EF3D-44B7-9551-6B08034D6634}" v="19" dt="2021-03-19T18:11:04.2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324" autoAdjust="0"/>
    <p:restoredTop sz="94660"/>
  </p:normalViewPr>
  <p:slideViewPr>
    <p:cSldViewPr snapToGrid="0">
      <p:cViewPr varScale="1">
        <p:scale>
          <a:sx n="86" d="100"/>
          <a:sy n="86" d="100"/>
        </p:scale>
        <p:origin x="1138" y="58"/>
      </p:cViewPr>
      <p:guideLst/>
    </p:cSldViewPr>
  </p:slideViewPr>
  <p:notesTextViewPr>
    <p:cViewPr>
      <p:scale>
        <a:sx n="1" d="1"/>
        <a:sy n="1" d="1"/>
      </p:scale>
      <p:origin x="0" y="0"/>
    </p:cViewPr>
  </p:notesTextViewPr>
  <p:sorterViewPr>
    <p:cViewPr>
      <p:scale>
        <a:sx n="150" d="100"/>
        <a:sy n="150" d="100"/>
      </p:scale>
      <p:origin x="0" y="-2107"/>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Lewis" userId="c18a8c299dca77cd" providerId="LiveId" clId="{4B72C899-EF3D-44B7-9551-6B08034D6634}"/>
    <pc:docChg chg="undo redo custSel addSld delSld modSld sldOrd">
      <pc:chgData name="Mike Lewis" userId="c18a8c299dca77cd" providerId="LiveId" clId="{4B72C899-EF3D-44B7-9551-6B08034D6634}" dt="2021-03-20T08:43:43.867" v="3112" actId="20577"/>
      <pc:docMkLst>
        <pc:docMk/>
      </pc:docMkLst>
      <pc:sldChg chg="modSp mod">
        <pc:chgData name="Mike Lewis" userId="c18a8c299dca77cd" providerId="LiveId" clId="{4B72C899-EF3D-44B7-9551-6B08034D6634}" dt="2021-03-19T18:04:42.890" v="2934" actId="6549"/>
        <pc:sldMkLst>
          <pc:docMk/>
          <pc:sldMk cId="1126777664" sldId="256"/>
        </pc:sldMkLst>
        <pc:spChg chg="mod">
          <ac:chgData name="Mike Lewis" userId="c18a8c299dca77cd" providerId="LiveId" clId="{4B72C899-EF3D-44B7-9551-6B08034D6634}" dt="2021-03-19T18:04:42.890" v="2934" actId="6549"/>
          <ac:spMkLst>
            <pc:docMk/>
            <pc:sldMk cId="1126777664" sldId="256"/>
            <ac:spMk id="3" creationId="{47F1534C-BD73-4B53-AA4A-1219CE8E5923}"/>
          </ac:spMkLst>
        </pc:spChg>
        <pc:picChg chg="mod">
          <ac:chgData name="Mike Lewis" userId="c18a8c299dca77cd" providerId="LiveId" clId="{4B72C899-EF3D-44B7-9551-6B08034D6634}" dt="2021-03-19T11:08:22.576" v="561" actId="1076"/>
          <ac:picMkLst>
            <pc:docMk/>
            <pc:sldMk cId="1126777664" sldId="256"/>
            <ac:picMk id="5" creationId="{3C43028C-6D70-496F-B8FC-B013EC71897B}"/>
          </ac:picMkLst>
        </pc:picChg>
      </pc:sldChg>
      <pc:sldChg chg="delSp modSp add mod">
        <pc:chgData name="Mike Lewis" userId="c18a8c299dca77cd" providerId="LiveId" clId="{4B72C899-EF3D-44B7-9551-6B08034D6634}" dt="2021-03-19T14:44:57.883" v="950" actId="20577"/>
        <pc:sldMkLst>
          <pc:docMk/>
          <pc:sldMk cId="2170599705" sldId="257"/>
        </pc:sldMkLst>
        <pc:spChg chg="mod">
          <ac:chgData name="Mike Lewis" userId="c18a8c299dca77cd" providerId="LiveId" clId="{4B72C899-EF3D-44B7-9551-6B08034D6634}" dt="2021-03-19T14:44:57.883" v="950" actId="20577"/>
          <ac:spMkLst>
            <pc:docMk/>
            <pc:sldMk cId="2170599705" sldId="257"/>
            <ac:spMk id="3" creationId="{47F1534C-BD73-4B53-AA4A-1219CE8E5923}"/>
          </ac:spMkLst>
        </pc:spChg>
        <pc:picChg chg="del">
          <ac:chgData name="Mike Lewis" userId="c18a8c299dca77cd" providerId="LiveId" clId="{4B72C899-EF3D-44B7-9551-6B08034D6634}" dt="2021-03-19T10:58:43.702" v="1" actId="478"/>
          <ac:picMkLst>
            <pc:docMk/>
            <pc:sldMk cId="2170599705" sldId="257"/>
            <ac:picMk id="5" creationId="{3C43028C-6D70-496F-B8FC-B013EC71897B}"/>
          </ac:picMkLst>
        </pc:picChg>
      </pc:sldChg>
      <pc:sldChg chg="addSp delSp modSp add mod">
        <pc:chgData name="Mike Lewis" userId="c18a8c299dca77cd" providerId="LiveId" clId="{4B72C899-EF3D-44B7-9551-6B08034D6634}" dt="2021-03-19T18:03:23.846" v="2901" actId="114"/>
        <pc:sldMkLst>
          <pc:docMk/>
          <pc:sldMk cId="4272225278" sldId="258"/>
        </pc:sldMkLst>
        <pc:spChg chg="mod">
          <ac:chgData name="Mike Lewis" userId="c18a8c299dca77cd" providerId="LiveId" clId="{4B72C899-EF3D-44B7-9551-6B08034D6634}" dt="2021-03-19T18:03:23.846" v="2901" actId="114"/>
          <ac:spMkLst>
            <pc:docMk/>
            <pc:sldMk cId="4272225278" sldId="258"/>
            <ac:spMk id="3" creationId="{47F1534C-BD73-4B53-AA4A-1219CE8E5923}"/>
          </ac:spMkLst>
        </pc:spChg>
        <pc:graphicFrameChg chg="add del mod modGraphic">
          <ac:chgData name="Mike Lewis" userId="c18a8c299dca77cd" providerId="LiveId" clId="{4B72C899-EF3D-44B7-9551-6B08034D6634}" dt="2021-03-19T17:57:07.268" v="2100" actId="478"/>
          <ac:graphicFrameMkLst>
            <pc:docMk/>
            <pc:sldMk cId="4272225278" sldId="258"/>
            <ac:graphicFrameMk id="2" creationId="{DE6C989C-A096-43D6-A4F6-E3985D6713B8}"/>
          </ac:graphicFrameMkLst>
        </pc:graphicFrameChg>
      </pc:sldChg>
      <pc:sldChg chg="modSp add mod ord">
        <pc:chgData name="Mike Lewis" userId="c18a8c299dca77cd" providerId="LiveId" clId="{4B72C899-EF3D-44B7-9551-6B08034D6634}" dt="2021-03-20T08:40:56.616" v="3076" actId="255"/>
        <pc:sldMkLst>
          <pc:docMk/>
          <pc:sldMk cId="427966236" sldId="259"/>
        </pc:sldMkLst>
        <pc:spChg chg="mod">
          <ac:chgData name="Mike Lewis" userId="c18a8c299dca77cd" providerId="LiveId" clId="{4B72C899-EF3D-44B7-9551-6B08034D6634}" dt="2021-03-20T08:40:56.616" v="3076" actId="255"/>
          <ac:spMkLst>
            <pc:docMk/>
            <pc:sldMk cId="427966236" sldId="259"/>
            <ac:spMk id="3" creationId="{47F1534C-BD73-4B53-AA4A-1219CE8E5923}"/>
          </ac:spMkLst>
        </pc:spChg>
      </pc:sldChg>
      <pc:sldChg chg="modSp add mod">
        <pc:chgData name="Mike Lewis" userId="c18a8c299dca77cd" providerId="LiveId" clId="{4B72C899-EF3D-44B7-9551-6B08034D6634}" dt="2021-03-20T08:39:15.455" v="3056" actId="20577"/>
        <pc:sldMkLst>
          <pc:docMk/>
          <pc:sldMk cId="1375972975" sldId="260"/>
        </pc:sldMkLst>
        <pc:spChg chg="mod">
          <ac:chgData name="Mike Lewis" userId="c18a8c299dca77cd" providerId="LiveId" clId="{4B72C899-EF3D-44B7-9551-6B08034D6634}" dt="2021-03-20T08:39:15.455" v="3056" actId="20577"/>
          <ac:spMkLst>
            <pc:docMk/>
            <pc:sldMk cId="1375972975" sldId="260"/>
            <ac:spMk id="3" creationId="{47F1534C-BD73-4B53-AA4A-1219CE8E5923}"/>
          </ac:spMkLst>
        </pc:spChg>
      </pc:sldChg>
      <pc:sldChg chg="modSp add mod">
        <pc:chgData name="Mike Lewis" userId="c18a8c299dca77cd" providerId="LiveId" clId="{4B72C899-EF3D-44B7-9551-6B08034D6634}" dt="2021-03-20T08:39:27.865" v="3066" actId="20577"/>
        <pc:sldMkLst>
          <pc:docMk/>
          <pc:sldMk cId="1268985063" sldId="261"/>
        </pc:sldMkLst>
        <pc:spChg chg="mod">
          <ac:chgData name="Mike Lewis" userId="c18a8c299dca77cd" providerId="LiveId" clId="{4B72C899-EF3D-44B7-9551-6B08034D6634}" dt="2021-03-20T08:39:27.865" v="3066" actId="20577"/>
          <ac:spMkLst>
            <pc:docMk/>
            <pc:sldMk cId="1268985063" sldId="261"/>
            <ac:spMk id="3" creationId="{47F1534C-BD73-4B53-AA4A-1219CE8E5923}"/>
          </ac:spMkLst>
        </pc:spChg>
      </pc:sldChg>
      <pc:sldChg chg="new del">
        <pc:chgData name="Mike Lewis" userId="c18a8c299dca77cd" providerId="LiveId" clId="{4B72C899-EF3D-44B7-9551-6B08034D6634}" dt="2021-03-19T16:30:07.835" v="1183" actId="680"/>
        <pc:sldMkLst>
          <pc:docMk/>
          <pc:sldMk cId="3957082305" sldId="261"/>
        </pc:sldMkLst>
      </pc:sldChg>
      <pc:sldChg chg="addSp delSp modSp add mod">
        <pc:chgData name="Mike Lewis" userId="c18a8c299dca77cd" providerId="LiveId" clId="{4B72C899-EF3D-44B7-9551-6B08034D6634}" dt="2021-03-19T17:39:06.841" v="1724" actId="478"/>
        <pc:sldMkLst>
          <pc:docMk/>
          <pc:sldMk cId="454589931" sldId="262"/>
        </pc:sldMkLst>
        <pc:spChg chg="add del mod">
          <ac:chgData name="Mike Lewis" userId="c18a8c299dca77cd" providerId="LiveId" clId="{4B72C899-EF3D-44B7-9551-6B08034D6634}" dt="2021-03-19T17:39:06.841" v="1724" actId="478"/>
          <ac:spMkLst>
            <pc:docMk/>
            <pc:sldMk cId="454589931" sldId="262"/>
            <ac:spMk id="3" creationId="{47F1534C-BD73-4B53-AA4A-1219CE8E5923}"/>
          </ac:spMkLst>
        </pc:spChg>
      </pc:sldChg>
      <pc:sldChg chg="addSp delSp modSp add mod setBg">
        <pc:chgData name="Mike Lewis" userId="c18a8c299dca77cd" providerId="LiveId" clId="{4B72C899-EF3D-44B7-9551-6B08034D6634}" dt="2021-03-19T17:40:15.648" v="1748" actId="20577"/>
        <pc:sldMkLst>
          <pc:docMk/>
          <pc:sldMk cId="2513887599" sldId="263"/>
        </pc:sldMkLst>
        <pc:spChg chg="del">
          <ac:chgData name="Mike Lewis" userId="c18a8c299dca77cd" providerId="LiveId" clId="{4B72C899-EF3D-44B7-9551-6B08034D6634}" dt="2021-03-19T17:03:19.293" v="1664" actId="478"/>
          <ac:spMkLst>
            <pc:docMk/>
            <pc:sldMk cId="2513887599" sldId="263"/>
            <ac:spMk id="3" creationId="{47F1534C-BD73-4B53-AA4A-1219CE8E5923}"/>
          </ac:spMkLst>
        </pc:spChg>
        <pc:spChg chg="add mod">
          <ac:chgData name="Mike Lewis" userId="c18a8c299dca77cd" providerId="LiveId" clId="{4B72C899-EF3D-44B7-9551-6B08034D6634}" dt="2021-03-19T17:40:15.648" v="1748" actId="20577"/>
          <ac:spMkLst>
            <pc:docMk/>
            <pc:sldMk cId="2513887599" sldId="263"/>
            <ac:spMk id="8" creationId="{49D4770A-B452-4DC6-B7FD-E4F80EADD211}"/>
          </ac:spMkLst>
        </pc:spChg>
        <pc:picChg chg="add del mod">
          <ac:chgData name="Mike Lewis" userId="c18a8c299dca77cd" providerId="LiveId" clId="{4B72C899-EF3D-44B7-9551-6B08034D6634}" dt="2021-03-19T16:59:27.347" v="1658" actId="478"/>
          <ac:picMkLst>
            <pc:docMk/>
            <pc:sldMk cId="2513887599" sldId="263"/>
            <ac:picMk id="4" creationId="{8B06D3CC-0361-44CB-BFDE-060A464ECE3D}"/>
          </ac:picMkLst>
        </pc:picChg>
        <pc:picChg chg="add mod">
          <ac:chgData name="Mike Lewis" userId="c18a8c299dca77cd" providerId="LiveId" clId="{4B72C899-EF3D-44B7-9551-6B08034D6634}" dt="2021-03-19T17:03:16.898" v="1663" actId="14100"/>
          <ac:picMkLst>
            <pc:docMk/>
            <pc:sldMk cId="2513887599" sldId="263"/>
            <ac:picMk id="6" creationId="{796F16E4-ADD0-4BD7-A99A-0DCA56E994AC}"/>
          </ac:picMkLst>
        </pc:picChg>
      </pc:sldChg>
      <pc:sldChg chg="modSp add mod ord">
        <pc:chgData name="Mike Lewis" userId="c18a8c299dca77cd" providerId="LiveId" clId="{4B72C899-EF3D-44B7-9551-6B08034D6634}" dt="2021-03-20T08:39:58.623" v="3072" actId="20577"/>
        <pc:sldMkLst>
          <pc:docMk/>
          <pc:sldMk cId="3800777933" sldId="264"/>
        </pc:sldMkLst>
        <pc:spChg chg="mod">
          <ac:chgData name="Mike Lewis" userId="c18a8c299dca77cd" providerId="LiveId" clId="{4B72C899-EF3D-44B7-9551-6B08034D6634}" dt="2021-03-20T08:39:58.623" v="3072" actId="20577"/>
          <ac:spMkLst>
            <pc:docMk/>
            <pc:sldMk cId="3800777933" sldId="264"/>
            <ac:spMk id="3" creationId="{47F1534C-BD73-4B53-AA4A-1219CE8E5923}"/>
          </ac:spMkLst>
        </pc:spChg>
      </pc:sldChg>
      <pc:sldChg chg="addSp delSp modSp add mod">
        <pc:chgData name="Mike Lewis" userId="c18a8c299dca77cd" providerId="LiveId" clId="{4B72C899-EF3D-44B7-9551-6B08034D6634}" dt="2021-03-19T18:09:07.221" v="3001" actId="478"/>
        <pc:sldMkLst>
          <pc:docMk/>
          <pc:sldMk cId="503034843" sldId="265"/>
        </pc:sldMkLst>
        <pc:spChg chg="del mod">
          <ac:chgData name="Mike Lewis" userId="c18a8c299dca77cd" providerId="LiveId" clId="{4B72C899-EF3D-44B7-9551-6B08034D6634}" dt="2021-03-19T18:09:04.371" v="3000" actId="478"/>
          <ac:spMkLst>
            <pc:docMk/>
            <pc:sldMk cId="503034843" sldId="265"/>
            <ac:spMk id="3" creationId="{47F1534C-BD73-4B53-AA4A-1219CE8E5923}"/>
          </ac:spMkLst>
        </pc:spChg>
        <pc:spChg chg="add del mod">
          <ac:chgData name="Mike Lewis" userId="c18a8c299dca77cd" providerId="LiveId" clId="{4B72C899-EF3D-44B7-9551-6B08034D6634}" dt="2021-03-19T18:09:07.221" v="3001" actId="478"/>
          <ac:spMkLst>
            <pc:docMk/>
            <pc:sldMk cId="503034843" sldId="265"/>
            <ac:spMk id="4" creationId="{5B708309-8989-453E-8917-BFAECB1ECBC5}"/>
          </ac:spMkLst>
        </pc:spChg>
      </pc:sldChg>
      <pc:sldChg chg="addSp delSp modSp add mod setBg">
        <pc:chgData name="Mike Lewis" userId="c18a8c299dca77cd" providerId="LiveId" clId="{4B72C899-EF3D-44B7-9551-6B08034D6634}" dt="2021-03-19T17:40:46.387" v="1769" actId="20577"/>
        <pc:sldMkLst>
          <pc:docMk/>
          <pc:sldMk cId="1126605927" sldId="266"/>
        </pc:sldMkLst>
        <pc:spChg chg="del">
          <ac:chgData name="Mike Lewis" userId="c18a8c299dca77cd" providerId="LiveId" clId="{4B72C899-EF3D-44B7-9551-6B08034D6634}" dt="2021-03-19T17:06:47.989" v="1667" actId="478"/>
          <ac:spMkLst>
            <pc:docMk/>
            <pc:sldMk cId="1126605927" sldId="266"/>
            <ac:spMk id="3" creationId="{47F1534C-BD73-4B53-AA4A-1219CE8E5923}"/>
          </ac:spMkLst>
        </pc:spChg>
        <pc:spChg chg="add mod">
          <ac:chgData name="Mike Lewis" userId="c18a8c299dca77cd" providerId="LiveId" clId="{4B72C899-EF3D-44B7-9551-6B08034D6634}" dt="2021-03-19T17:40:46.387" v="1769" actId="20577"/>
          <ac:spMkLst>
            <pc:docMk/>
            <pc:sldMk cId="1126605927" sldId="266"/>
            <ac:spMk id="6" creationId="{58D20A5C-B7B0-4799-947E-9E8BF563BDBE}"/>
          </ac:spMkLst>
        </pc:spChg>
        <pc:picChg chg="del">
          <ac:chgData name="Mike Lewis" userId="c18a8c299dca77cd" providerId="LiveId" clId="{4B72C899-EF3D-44B7-9551-6B08034D6634}" dt="2021-03-19T17:06:42.714" v="1666" actId="478"/>
          <ac:picMkLst>
            <pc:docMk/>
            <pc:sldMk cId="1126605927" sldId="266"/>
            <ac:picMk id="4" creationId="{8B06D3CC-0361-44CB-BFDE-060A464ECE3D}"/>
          </ac:picMkLst>
        </pc:picChg>
        <pc:picChg chg="add mod">
          <ac:chgData name="Mike Lewis" userId="c18a8c299dca77cd" providerId="LiveId" clId="{4B72C899-EF3D-44B7-9551-6B08034D6634}" dt="2021-03-19T17:40:40.030" v="1752" actId="14100"/>
          <ac:picMkLst>
            <pc:docMk/>
            <pc:sldMk cId="1126605927" sldId="266"/>
            <ac:picMk id="5" creationId="{0EFD58CF-B1BB-438B-9993-5CA429D0E95E}"/>
          </ac:picMkLst>
        </pc:picChg>
      </pc:sldChg>
      <pc:sldChg chg="addSp delSp modSp add mod setBg">
        <pc:chgData name="Mike Lewis" userId="c18a8c299dca77cd" providerId="LiveId" clId="{4B72C899-EF3D-44B7-9551-6B08034D6634}" dt="2021-03-20T08:43:24.928" v="3111" actId="6549"/>
        <pc:sldMkLst>
          <pc:docMk/>
          <pc:sldMk cId="781655969" sldId="267"/>
        </pc:sldMkLst>
        <pc:spChg chg="del">
          <ac:chgData name="Mike Lewis" userId="c18a8c299dca77cd" providerId="LiveId" clId="{4B72C899-EF3D-44B7-9551-6B08034D6634}" dt="2021-03-19T17:12:19.252" v="1677" actId="478"/>
          <ac:spMkLst>
            <pc:docMk/>
            <pc:sldMk cId="781655969" sldId="267"/>
            <ac:spMk id="3" creationId="{47F1534C-BD73-4B53-AA4A-1219CE8E5923}"/>
          </ac:spMkLst>
        </pc:spChg>
        <pc:spChg chg="add mod">
          <ac:chgData name="Mike Lewis" userId="c18a8c299dca77cd" providerId="LiveId" clId="{4B72C899-EF3D-44B7-9551-6B08034D6634}" dt="2021-03-19T17:48:30.208" v="1876" actId="20577"/>
          <ac:spMkLst>
            <pc:docMk/>
            <pc:sldMk cId="781655969" sldId="267"/>
            <ac:spMk id="5" creationId="{270CB119-4825-424F-AE2F-9E27FFBF43EA}"/>
          </ac:spMkLst>
        </pc:spChg>
        <pc:spChg chg="add mod">
          <ac:chgData name="Mike Lewis" userId="c18a8c299dca77cd" providerId="LiveId" clId="{4B72C899-EF3D-44B7-9551-6B08034D6634}" dt="2021-03-20T08:43:24.928" v="3111" actId="6549"/>
          <ac:spMkLst>
            <pc:docMk/>
            <pc:sldMk cId="781655969" sldId="267"/>
            <ac:spMk id="7" creationId="{F8215D78-3740-41A2-9017-A3E34310B196}"/>
          </ac:spMkLst>
        </pc:spChg>
        <pc:picChg chg="del mod">
          <ac:chgData name="Mike Lewis" userId="c18a8c299dca77cd" providerId="LiveId" clId="{4B72C899-EF3D-44B7-9551-6B08034D6634}" dt="2021-03-19T17:41:28.466" v="1790" actId="478"/>
          <ac:picMkLst>
            <pc:docMk/>
            <pc:sldMk cId="781655969" sldId="267"/>
            <ac:picMk id="4" creationId="{8B06D3CC-0361-44CB-BFDE-060A464ECE3D}"/>
          </ac:picMkLst>
        </pc:picChg>
        <pc:picChg chg="add mod">
          <ac:chgData name="Mike Lewis" userId="c18a8c299dca77cd" providerId="LiveId" clId="{4B72C899-EF3D-44B7-9551-6B08034D6634}" dt="2021-03-20T08:41:59.590" v="3078" actId="1076"/>
          <ac:picMkLst>
            <pc:docMk/>
            <pc:sldMk cId="781655969" sldId="267"/>
            <ac:picMk id="6" creationId="{52ADF5E6-32F0-4F40-A215-B9493DD63A43}"/>
          </ac:picMkLst>
        </pc:picChg>
      </pc:sldChg>
      <pc:sldChg chg="addSp delSp modSp add mod setBg">
        <pc:chgData name="Mike Lewis" userId="c18a8c299dca77cd" providerId="LiveId" clId="{4B72C899-EF3D-44B7-9551-6B08034D6634}" dt="2021-03-20T08:43:43.867" v="3112" actId="20577"/>
        <pc:sldMkLst>
          <pc:docMk/>
          <pc:sldMk cId="1096706857" sldId="268"/>
        </pc:sldMkLst>
        <pc:spChg chg="del">
          <ac:chgData name="Mike Lewis" userId="c18a8c299dca77cd" providerId="LiveId" clId="{4B72C899-EF3D-44B7-9551-6B08034D6634}" dt="2021-03-19T17:18:45.025" v="1683" actId="478"/>
          <ac:spMkLst>
            <pc:docMk/>
            <pc:sldMk cId="1096706857" sldId="268"/>
            <ac:spMk id="3" creationId="{47F1534C-BD73-4B53-AA4A-1219CE8E5923}"/>
          </ac:spMkLst>
        </pc:spChg>
        <pc:spChg chg="add mod">
          <ac:chgData name="Mike Lewis" userId="c18a8c299dca77cd" providerId="LiveId" clId="{4B72C899-EF3D-44B7-9551-6B08034D6634}" dt="2021-03-19T17:45:07.838" v="1838" actId="403"/>
          <ac:spMkLst>
            <pc:docMk/>
            <pc:sldMk cId="1096706857" sldId="268"/>
            <ac:spMk id="7" creationId="{69DFC1F5-4B89-4DAC-AF74-92E33454AE38}"/>
          </ac:spMkLst>
        </pc:spChg>
        <pc:spChg chg="add mod">
          <ac:chgData name="Mike Lewis" userId="c18a8c299dca77cd" providerId="LiveId" clId="{4B72C899-EF3D-44B7-9551-6B08034D6634}" dt="2021-03-20T08:43:43.867" v="3112" actId="20577"/>
          <ac:spMkLst>
            <pc:docMk/>
            <pc:sldMk cId="1096706857" sldId="268"/>
            <ac:spMk id="8" creationId="{B5B0F6CB-085C-41A9-AE83-F9AC4DA8AB0A}"/>
          </ac:spMkLst>
        </pc:spChg>
        <pc:picChg chg="del">
          <ac:chgData name="Mike Lewis" userId="c18a8c299dca77cd" providerId="LiveId" clId="{4B72C899-EF3D-44B7-9551-6B08034D6634}" dt="2021-03-19T17:12:13.522" v="1676" actId="478"/>
          <ac:picMkLst>
            <pc:docMk/>
            <pc:sldMk cId="1096706857" sldId="268"/>
            <ac:picMk id="4" creationId="{8B06D3CC-0361-44CB-BFDE-060A464ECE3D}"/>
          </ac:picMkLst>
        </pc:picChg>
        <pc:picChg chg="add mod">
          <ac:chgData name="Mike Lewis" userId="c18a8c299dca77cd" providerId="LiveId" clId="{4B72C899-EF3D-44B7-9551-6B08034D6634}" dt="2021-03-19T18:29:30.896" v="3040" actId="1076"/>
          <ac:picMkLst>
            <pc:docMk/>
            <pc:sldMk cId="1096706857" sldId="268"/>
            <ac:picMk id="5" creationId="{52255D75-3FB2-4FE0-A1F8-BC204C4A63DE}"/>
          </ac:picMkLst>
        </pc:picChg>
      </pc:sldChg>
      <pc:sldChg chg="delSp add del mod">
        <pc:chgData name="Mike Lewis" userId="c18a8c299dca77cd" providerId="LiveId" clId="{4B72C899-EF3D-44B7-9551-6B08034D6634}" dt="2021-03-19T17:45:13.774" v="1839" actId="47"/>
        <pc:sldMkLst>
          <pc:docMk/>
          <pc:sldMk cId="3926834321" sldId="269"/>
        </pc:sldMkLst>
        <pc:picChg chg="del">
          <ac:chgData name="Mike Lewis" userId="c18a8c299dca77cd" providerId="LiveId" clId="{4B72C899-EF3D-44B7-9551-6B08034D6634}" dt="2021-03-19T17:43:12.554" v="1791" actId="21"/>
          <ac:picMkLst>
            <pc:docMk/>
            <pc:sldMk cId="3926834321" sldId="269"/>
            <ac:picMk id="4" creationId="{8B06D3CC-0361-44CB-BFDE-060A464ECE3D}"/>
          </ac:picMkLst>
        </pc:picChg>
      </pc:sldChg>
      <pc:sldChg chg="add">
        <pc:chgData name="Mike Lewis" userId="c18a8c299dca77cd" providerId="LiveId" clId="{4B72C899-EF3D-44B7-9551-6B08034D6634}" dt="2021-03-19T18:08:58.172" v="2999" actId="2890"/>
        <pc:sldMkLst>
          <pc:docMk/>
          <pc:sldMk cId="4072632374" sldId="26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180201-ED20-4DD6-A6FE-3EA699245E1F}" type="datetimeFigureOut">
              <a:rPr lang="en-GB" smtClean="0"/>
              <a:t>20/03/2021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165964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180201-ED20-4DD6-A6FE-3EA699245E1F}" type="datetimeFigureOut">
              <a:rPr lang="en-GB" smtClean="0"/>
              <a:t>20/03/2021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944794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180201-ED20-4DD6-A6FE-3EA699245E1F}" type="datetimeFigureOut">
              <a:rPr lang="en-GB" smtClean="0"/>
              <a:t>20/03/2021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963804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180201-ED20-4DD6-A6FE-3EA699245E1F}" type="datetimeFigureOut">
              <a:rPr lang="en-GB" smtClean="0"/>
              <a:t>20/03/2021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017525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180201-ED20-4DD6-A6FE-3EA699245E1F}" type="datetimeFigureOut">
              <a:rPr lang="en-GB" smtClean="0"/>
              <a:t>20/03/2021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257523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180201-ED20-4DD6-A6FE-3EA699245E1F}" type="datetimeFigureOut">
              <a:rPr lang="en-GB" smtClean="0"/>
              <a:t>20/03/2021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468618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180201-ED20-4DD6-A6FE-3EA699245E1F}" type="datetimeFigureOut">
              <a:rPr lang="en-GB" smtClean="0"/>
              <a:t>20/03/2021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027493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180201-ED20-4DD6-A6FE-3EA699245E1F}" type="datetimeFigureOut">
              <a:rPr lang="en-GB" smtClean="0"/>
              <a:t>20/03/2021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1059437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180201-ED20-4DD6-A6FE-3EA699245E1F}" type="datetimeFigureOut">
              <a:rPr lang="en-GB" smtClean="0"/>
              <a:t>20/03/2021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2161614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180201-ED20-4DD6-A6FE-3EA699245E1F}" type="datetimeFigureOut">
              <a:rPr lang="en-GB" smtClean="0"/>
              <a:t>20/03/2021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2244578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180201-ED20-4DD6-A6FE-3EA699245E1F}" type="datetimeFigureOut">
              <a:rPr lang="en-GB" smtClean="0"/>
              <a:t>20/03/2021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901727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180201-ED20-4DD6-A6FE-3EA699245E1F}" type="datetimeFigureOut">
              <a:rPr lang="en-GB" smtClean="0"/>
              <a:t>20/03/2021</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9F3EE0-03B2-44A7-AA7C-56A43F395907}" type="slidenum">
              <a:rPr lang="en-GB" smtClean="0"/>
              <a:t>‹#›</a:t>
            </a:fld>
            <a:endParaRPr lang="en-GB"/>
          </a:p>
        </p:txBody>
      </p:sp>
    </p:spTree>
    <p:extLst>
      <p:ext uri="{BB962C8B-B14F-4D97-AF65-F5344CB8AC3E}">
        <p14:creationId xmlns:p14="http://schemas.microsoft.com/office/powerpoint/2010/main" val="22281584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5" name="Picture 4" descr="A picture containing nature, outdoor, cloud, clouds&#10;&#10;Description automatically generated">
            <a:extLst>
              <a:ext uri="{FF2B5EF4-FFF2-40B4-BE49-F238E27FC236}">
                <a16:creationId xmlns:a16="http://schemas.microsoft.com/office/drawing/2014/main" id="{3C43028C-6D70-496F-B8FC-B013EC7189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248" y="636973"/>
            <a:ext cx="7985503" cy="5584053"/>
          </a:xfrm>
          <a:prstGeom prst="rect">
            <a:avLst/>
          </a:prstGeom>
        </p:spPr>
      </p:pic>
      <p:sp>
        <p:nvSpPr>
          <p:cNvPr id="3" name="Subtitle 2">
            <a:extLst>
              <a:ext uri="{FF2B5EF4-FFF2-40B4-BE49-F238E27FC236}">
                <a16:creationId xmlns:a16="http://schemas.microsoft.com/office/drawing/2014/main" id="{47F1534C-BD73-4B53-AA4A-1219CE8E5923}"/>
              </a:ext>
            </a:extLst>
          </p:cNvPr>
          <p:cNvSpPr>
            <a:spLocks noGrp="1"/>
          </p:cNvSpPr>
          <p:nvPr>
            <p:ph type="subTitle" idx="1"/>
          </p:nvPr>
        </p:nvSpPr>
        <p:spPr>
          <a:xfrm>
            <a:off x="1020932" y="1047750"/>
            <a:ext cx="7288567" cy="4210050"/>
          </a:xfrm>
        </p:spPr>
        <p:txBody>
          <a:bodyPr/>
          <a:lstStyle/>
          <a:p>
            <a:endParaRPr lang="en-GB" b="1" dirty="0">
              <a:solidFill>
                <a:srgbClr val="000099"/>
              </a:solidFill>
            </a:endParaRPr>
          </a:p>
          <a:p>
            <a:endParaRPr lang="en-GB" b="1" dirty="0">
              <a:solidFill>
                <a:srgbClr val="000099"/>
              </a:solidFill>
            </a:endParaRPr>
          </a:p>
          <a:p>
            <a:r>
              <a:rPr lang="en-GB" b="1" dirty="0">
                <a:solidFill>
                  <a:srgbClr val="000099"/>
                </a:solidFill>
              </a:rPr>
              <a:t>The Life of Jesus</a:t>
            </a:r>
          </a:p>
          <a:p>
            <a:r>
              <a:rPr lang="en-GB" b="1" dirty="0">
                <a:solidFill>
                  <a:srgbClr val="000099"/>
                </a:solidFill>
              </a:rPr>
              <a:t>Week 3  -  March 20</a:t>
            </a:r>
            <a:r>
              <a:rPr lang="en-GB" b="1" baseline="30000" dirty="0">
                <a:solidFill>
                  <a:srgbClr val="000099"/>
                </a:solidFill>
              </a:rPr>
              <a:t>th</a:t>
            </a:r>
            <a:r>
              <a:rPr lang="en-GB" b="1" dirty="0">
                <a:solidFill>
                  <a:srgbClr val="000099"/>
                </a:solidFill>
              </a:rPr>
              <a:t> 2021</a:t>
            </a:r>
          </a:p>
          <a:p>
            <a:endParaRPr lang="en-GB" b="1" dirty="0">
              <a:solidFill>
                <a:srgbClr val="000099"/>
              </a:solidFill>
            </a:endParaRPr>
          </a:p>
          <a:p>
            <a:r>
              <a:rPr lang="en-GB" sz="3200" b="1" dirty="0">
                <a:solidFill>
                  <a:srgbClr val="000099"/>
                </a:solidFill>
              </a:rPr>
              <a:t>LIGHT, POWER AND THE </a:t>
            </a:r>
          </a:p>
          <a:p>
            <a:r>
              <a:rPr lang="en-GB" sz="3200" b="1" dirty="0">
                <a:solidFill>
                  <a:srgbClr val="000099"/>
                </a:solidFill>
              </a:rPr>
              <a:t>SUPERNATURAL GOSPEL</a:t>
            </a:r>
          </a:p>
        </p:txBody>
      </p:sp>
    </p:spTree>
    <p:extLst>
      <p:ext uri="{BB962C8B-B14F-4D97-AF65-F5344CB8AC3E}">
        <p14:creationId xmlns:p14="http://schemas.microsoft.com/office/powerpoint/2010/main" val="1126777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descr="A picture containing text, stone&#10;&#10;Description automatically generated">
            <a:extLst>
              <a:ext uri="{FF2B5EF4-FFF2-40B4-BE49-F238E27FC236}">
                <a16:creationId xmlns:a16="http://schemas.microsoft.com/office/drawing/2014/main" id="{796F16E4-ADD0-4BD7-A99A-0DCA56E994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9192" y="1615736"/>
            <a:ext cx="8024693" cy="4214357"/>
          </a:xfrm>
          <a:prstGeom prst="rect">
            <a:avLst/>
          </a:prstGeom>
        </p:spPr>
      </p:pic>
      <p:sp>
        <p:nvSpPr>
          <p:cNvPr id="8" name="TextBox 7">
            <a:extLst>
              <a:ext uri="{FF2B5EF4-FFF2-40B4-BE49-F238E27FC236}">
                <a16:creationId xmlns:a16="http://schemas.microsoft.com/office/drawing/2014/main" id="{49D4770A-B452-4DC6-B7FD-E4F80EADD211}"/>
              </a:ext>
            </a:extLst>
          </p:cNvPr>
          <p:cNvSpPr txBox="1"/>
          <p:nvPr/>
        </p:nvSpPr>
        <p:spPr>
          <a:xfrm>
            <a:off x="776795" y="486827"/>
            <a:ext cx="7399539" cy="478272"/>
          </a:xfrm>
          <a:prstGeom prst="rect">
            <a:avLst/>
          </a:prstGeom>
          <a:noFill/>
        </p:spPr>
        <p:txBody>
          <a:bodyPr wrap="square">
            <a:spAutoFit/>
          </a:bodyPr>
          <a:lstStyle/>
          <a:p>
            <a:pPr algn="l">
              <a:lnSpc>
                <a:spcPct val="110000"/>
              </a:lnSpc>
              <a:spcBef>
                <a:spcPts val="0"/>
              </a:spcBef>
            </a:pPr>
            <a:r>
              <a:rPr lang="en-GB" sz="2400" b="1" dirty="0">
                <a:solidFill>
                  <a:srgbClr val="FFFF00"/>
                </a:solidFill>
              </a:rPr>
              <a:t>Luke and the Supernatural - </a:t>
            </a:r>
            <a:r>
              <a:rPr lang="en-GB" sz="2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Zechariah and the Angel</a:t>
            </a:r>
          </a:p>
        </p:txBody>
      </p:sp>
    </p:spTree>
    <p:extLst>
      <p:ext uri="{BB962C8B-B14F-4D97-AF65-F5344CB8AC3E}">
        <p14:creationId xmlns:p14="http://schemas.microsoft.com/office/powerpoint/2010/main" val="2513887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Picture 4" descr="A painting of a person sitting on a bed&#10;&#10;Description automatically generated with low confidence">
            <a:extLst>
              <a:ext uri="{FF2B5EF4-FFF2-40B4-BE49-F238E27FC236}">
                <a16:creationId xmlns:a16="http://schemas.microsoft.com/office/drawing/2014/main" id="{0EFD58CF-B1BB-438B-9993-5CA429D0E9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9376" y="1198484"/>
            <a:ext cx="7365248" cy="5110027"/>
          </a:xfrm>
          <a:prstGeom prst="rect">
            <a:avLst/>
          </a:prstGeom>
        </p:spPr>
      </p:pic>
      <p:sp>
        <p:nvSpPr>
          <p:cNvPr id="6" name="TextBox 5">
            <a:extLst>
              <a:ext uri="{FF2B5EF4-FFF2-40B4-BE49-F238E27FC236}">
                <a16:creationId xmlns:a16="http://schemas.microsoft.com/office/drawing/2014/main" id="{58D20A5C-B7B0-4799-947E-9E8BF563BDBE}"/>
              </a:ext>
            </a:extLst>
          </p:cNvPr>
          <p:cNvSpPr txBox="1"/>
          <p:nvPr/>
        </p:nvSpPr>
        <p:spPr>
          <a:xfrm>
            <a:off x="776795" y="486827"/>
            <a:ext cx="7399539" cy="478272"/>
          </a:xfrm>
          <a:prstGeom prst="rect">
            <a:avLst/>
          </a:prstGeom>
          <a:noFill/>
        </p:spPr>
        <p:txBody>
          <a:bodyPr wrap="square">
            <a:spAutoFit/>
          </a:bodyPr>
          <a:lstStyle/>
          <a:p>
            <a:pPr algn="l">
              <a:lnSpc>
                <a:spcPct val="110000"/>
              </a:lnSpc>
              <a:spcBef>
                <a:spcPts val="0"/>
              </a:spcBef>
            </a:pPr>
            <a:r>
              <a:rPr lang="en-GB" sz="2400" b="1" dirty="0">
                <a:solidFill>
                  <a:srgbClr val="FFFF00"/>
                </a:solidFill>
              </a:rPr>
              <a:t>Luke and the Supernatural – </a:t>
            </a:r>
            <a:r>
              <a:rPr lang="en-GB" sz="2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Mary and Gabriel</a:t>
            </a:r>
          </a:p>
        </p:txBody>
      </p:sp>
    </p:spTree>
    <p:extLst>
      <p:ext uri="{BB962C8B-B14F-4D97-AF65-F5344CB8AC3E}">
        <p14:creationId xmlns:p14="http://schemas.microsoft.com/office/powerpoint/2010/main" val="1126605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0CB119-4825-424F-AE2F-9E27FFBF43EA}"/>
              </a:ext>
            </a:extLst>
          </p:cNvPr>
          <p:cNvSpPr txBox="1"/>
          <p:nvPr/>
        </p:nvSpPr>
        <p:spPr>
          <a:xfrm>
            <a:off x="776795" y="486827"/>
            <a:ext cx="7399539" cy="478272"/>
          </a:xfrm>
          <a:prstGeom prst="rect">
            <a:avLst/>
          </a:prstGeom>
          <a:noFill/>
        </p:spPr>
        <p:txBody>
          <a:bodyPr wrap="square">
            <a:spAutoFit/>
          </a:bodyPr>
          <a:lstStyle/>
          <a:p>
            <a:pPr algn="l">
              <a:lnSpc>
                <a:spcPct val="110000"/>
              </a:lnSpc>
              <a:spcBef>
                <a:spcPts val="0"/>
              </a:spcBef>
            </a:pPr>
            <a:r>
              <a:rPr lang="en-GB" sz="2400" b="1" dirty="0">
                <a:solidFill>
                  <a:srgbClr val="FFFF00"/>
                </a:solidFill>
              </a:rPr>
              <a:t>Mary’s response on meeting Elizabeth</a:t>
            </a:r>
            <a:endParaRPr lang="en-GB" sz="2400" b="1"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descr="A picture containing text, person, outdoor&#10;&#10;Description automatically generated">
            <a:extLst>
              <a:ext uri="{FF2B5EF4-FFF2-40B4-BE49-F238E27FC236}">
                <a16:creationId xmlns:a16="http://schemas.microsoft.com/office/drawing/2014/main" id="{52ADF5E6-32F0-4F40-A215-B9493DD63A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9049" y="3045041"/>
            <a:ext cx="3716340" cy="2941800"/>
          </a:xfrm>
          <a:prstGeom prst="rect">
            <a:avLst/>
          </a:prstGeom>
        </p:spPr>
      </p:pic>
      <p:sp>
        <p:nvSpPr>
          <p:cNvPr id="7" name="TextBox 6">
            <a:extLst>
              <a:ext uri="{FF2B5EF4-FFF2-40B4-BE49-F238E27FC236}">
                <a16:creationId xmlns:a16="http://schemas.microsoft.com/office/drawing/2014/main" id="{F8215D78-3740-41A2-9017-A3E34310B196}"/>
              </a:ext>
            </a:extLst>
          </p:cNvPr>
          <p:cNvSpPr txBox="1"/>
          <p:nvPr/>
        </p:nvSpPr>
        <p:spPr>
          <a:xfrm>
            <a:off x="214766" y="1056442"/>
            <a:ext cx="7560371" cy="5078313"/>
          </a:xfrm>
          <a:prstGeom prst="rect">
            <a:avLst/>
          </a:prstGeom>
          <a:noFill/>
        </p:spPr>
        <p:txBody>
          <a:bodyPr wrap="square">
            <a:spAutoFit/>
          </a:bodyPr>
          <a:lstStyle/>
          <a:p>
            <a:r>
              <a:rPr lang="en-GB" b="1" baseline="30000" dirty="0">
                <a:solidFill>
                  <a:srgbClr val="FFFF00"/>
                </a:solidFill>
              </a:rPr>
              <a:t> </a:t>
            </a:r>
            <a:r>
              <a:rPr lang="en-GB" b="1" dirty="0">
                <a:solidFill>
                  <a:srgbClr val="FFFF00"/>
                </a:solidFill>
              </a:rPr>
              <a:t>Mary said,</a:t>
            </a:r>
          </a:p>
          <a:p>
            <a:r>
              <a:rPr lang="en-GB" b="1" dirty="0">
                <a:solidFill>
                  <a:srgbClr val="FFFF00"/>
                </a:solidFill>
              </a:rPr>
              <a:t>“With all my heart I glorify the Lord!</a:t>
            </a:r>
            <a:br>
              <a:rPr lang="en-GB" b="1" dirty="0">
                <a:solidFill>
                  <a:srgbClr val="FFFF00"/>
                </a:solidFill>
              </a:rPr>
            </a:br>
            <a:r>
              <a:rPr lang="en-GB" b="1" dirty="0">
                <a:solidFill>
                  <a:srgbClr val="FFFF00"/>
                </a:solidFill>
              </a:rPr>
              <a:t>In the depths of who I am I rejoice in God my saviour.</a:t>
            </a:r>
            <a:br>
              <a:rPr lang="en-GB" b="1" dirty="0">
                <a:solidFill>
                  <a:srgbClr val="FFFF00"/>
                </a:solidFill>
              </a:rPr>
            </a:br>
            <a:r>
              <a:rPr lang="en-GB" b="1" dirty="0">
                <a:solidFill>
                  <a:srgbClr val="FFFF00"/>
                </a:solidFill>
              </a:rPr>
              <a:t>He has looked with favour on the low status of his servant.</a:t>
            </a:r>
            <a:br>
              <a:rPr lang="en-GB" b="1" dirty="0">
                <a:solidFill>
                  <a:srgbClr val="FFFF00"/>
                </a:solidFill>
              </a:rPr>
            </a:br>
            <a:r>
              <a:rPr lang="en-GB" b="1" dirty="0">
                <a:solidFill>
                  <a:srgbClr val="FFFF00"/>
                </a:solidFill>
              </a:rPr>
              <a:t>Look! From now on, everyone will consider me</a:t>
            </a:r>
          </a:p>
          <a:p>
            <a:r>
              <a:rPr lang="en-GB" b="1" dirty="0">
                <a:solidFill>
                  <a:srgbClr val="FFFF00"/>
                </a:solidFill>
              </a:rPr>
              <a:t>highly favoured because the mighty one has done</a:t>
            </a:r>
          </a:p>
          <a:p>
            <a:r>
              <a:rPr lang="en-GB" b="1" dirty="0">
                <a:solidFill>
                  <a:srgbClr val="FFFF00"/>
                </a:solidFill>
              </a:rPr>
              <a:t>great things for me. Holy is his name. He shows mercy </a:t>
            </a:r>
          </a:p>
          <a:p>
            <a:r>
              <a:rPr lang="en-GB" b="1" dirty="0">
                <a:solidFill>
                  <a:srgbClr val="FFFF00"/>
                </a:solidFill>
              </a:rPr>
              <a:t>to everyone, from one generation to the next, </a:t>
            </a:r>
          </a:p>
          <a:p>
            <a:r>
              <a:rPr lang="en-GB" b="1" dirty="0">
                <a:solidFill>
                  <a:srgbClr val="FFFF00"/>
                </a:solidFill>
              </a:rPr>
              <a:t>who honours  him as God. He has shown strength</a:t>
            </a:r>
          </a:p>
          <a:p>
            <a:r>
              <a:rPr lang="en-GB" b="1" dirty="0">
                <a:solidFill>
                  <a:srgbClr val="FFFF00"/>
                </a:solidFill>
              </a:rPr>
              <a:t>with his arm. He has scattered those with arrogant</a:t>
            </a:r>
          </a:p>
          <a:p>
            <a:r>
              <a:rPr lang="en-GB" b="1" dirty="0">
                <a:solidFill>
                  <a:srgbClr val="FFFF00"/>
                </a:solidFill>
              </a:rPr>
              <a:t>Thoughts and proud inclinations. He has pulled </a:t>
            </a:r>
          </a:p>
          <a:p>
            <a:r>
              <a:rPr lang="en-GB" b="1" dirty="0">
                <a:solidFill>
                  <a:srgbClr val="FFFF00"/>
                </a:solidFill>
              </a:rPr>
              <a:t>the  powerful down from their thrones and lifted </a:t>
            </a:r>
          </a:p>
          <a:p>
            <a:r>
              <a:rPr lang="en-GB" b="1" dirty="0">
                <a:solidFill>
                  <a:srgbClr val="FFFF00"/>
                </a:solidFill>
              </a:rPr>
              <a:t>up the lowly. He has filled the hungry with </a:t>
            </a:r>
          </a:p>
          <a:p>
            <a:r>
              <a:rPr lang="en-GB" b="1" dirty="0">
                <a:solidFill>
                  <a:srgbClr val="FFFF00"/>
                </a:solidFill>
              </a:rPr>
              <a:t>good things and sent the rich away empty-</a:t>
            </a:r>
          </a:p>
          <a:p>
            <a:r>
              <a:rPr lang="en-GB" b="1" dirty="0">
                <a:solidFill>
                  <a:srgbClr val="FFFF00"/>
                </a:solidFill>
              </a:rPr>
              <a:t>handed. He has come to the aid of his servant </a:t>
            </a:r>
          </a:p>
          <a:p>
            <a:r>
              <a:rPr lang="en-GB" b="1" dirty="0">
                <a:solidFill>
                  <a:srgbClr val="FFFF00"/>
                </a:solidFill>
              </a:rPr>
              <a:t>Israel, remembering his mercy, just as he promised</a:t>
            </a:r>
          </a:p>
          <a:p>
            <a:r>
              <a:rPr lang="en-GB" b="1" dirty="0">
                <a:solidFill>
                  <a:srgbClr val="FFFF00"/>
                </a:solidFill>
              </a:rPr>
              <a:t>to our ancestors, to Abraham  and to Abraham’s </a:t>
            </a:r>
          </a:p>
          <a:p>
            <a:r>
              <a:rPr lang="en-GB" b="1" dirty="0">
                <a:solidFill>
                  <a:srgbClr val="FFFF00"/>
                </a:solidFill>
              </a:rPr>
              <a:t>descendants forever.”</a:t>
            </a:r>
          </a:p>
        </p:txBody>
      </p:sp>
    </p:spTree>
    <p:extLst>
      <p:ext uri="{BB962C8B-B14F-4D97-AF65-F5344CB8AC3E}">
        <p14:creationId xmlns:p14="http://schemas.microsoft.com/office/powerpoint/2010/main" val="7816559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Picture 4" descr="A picture containing dark&#10;&#10;Description automatically generated">
            <a:extLst>
              <a:ext uri="{FF2B5EF4-FFF2-40B4-BE49-F238E27FC236}">
                <a16:creationId xmlns:a16="http://schemas.microsoft.com/office/drawing/2014/main" id="{52255D75-3FB2-4FE0-A1F8-BC204C4A63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21193" y="976544"/>
            <a:ext cx="4836990" cy="3630967"/>
          </a:xfrm>
          <a:prstGeom prst="rect">
            <a:avLst/>
          </a:prstGeom>
        </p:spPr>
      </p:pic>
      <p:sp>
        <p:nvSpPr>
          <p:cNvPr id="7" name="TextBox 6">
            <a:extLst>
              <a:ext uri="{FF2B5EF4-FFF2-40B4-BE49-F238E27FC236}">
                <a16:creationId xmlns:a16="http://schemas.microsoft.com/office/drawing/2014/main" id="{69DFC1F5-4B89-4DAC-AF74-92E33454AE38}"/>
              </a:ext>
            </a:extLst>
          </p:cNvPr>
          <p:cNvSpPr txBox="1"/>
          <p:nvPr/>
        </p:nvSpPr>
        <p:spPr>
          <a:xfrm>
            <a:off x="1034248" y="577138"/>
            <a:ext cx="7310761" cy="478272"/>
          </a:xfrm>
          <a:prstGeom prst="rect">
            <a:avLst/>
          </a:prstGeom>
          <a:noFill/>
        </p:spPr>
        <p:txBody>
          <a:bodyPr wrap="square">
            <a:spAutoFit/>
          </a:bodyPr>
          <a:lstStyle/>
          <a:p>
            <a:pPr algn="l">
              <a:lnSpc>
                <a:spcPct val="110000"/>
              </a:lnSpc>
              <a:spcBef>
                <a:spcPts val="0"/>
              </a:spcBef>
            </a:pPr>
            <a:r>
              <a:rPr lang="en-GB" sz="2400" b="1" dirty="0">
                <a:solidFill>
                  <a:srgbClr val="FFFF00"/>
                </a:solidFill>
              </a:rPr>
              <a:t>Luke and the Supernatural – </a:t>
            </a:r>
            <a:r>
              <a:rPr lang="en-GB" sz="2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Zechariah prophesies</a:t>
            </a:r>
          </a:p>
        </p:txBody>
      </p:sp>
      <p:sp>
        <p:nvSpPr>
          <p:cNvPr id="8" name="TextBox 7">
            <a:extLst>
              <a:ext uri="{FF2B5EF4-FFF2-40B4-BE49-F238E27FC236}">
                <a16:creationId xmlns:a16="http://schemas.microsoft.com/office/drawing/2014/main" id="{B5B0F6CB-085C-41A9-AE83-F9AC4DA8AB0A}"/>
              </a:ext>
            </a:extLst>
          </p:cNvPr>
          <p:cNvSpPr txBox="1"/>
          <p:nvPr/>
        </p:nvSpPr>
        <p:spPr>
          <a:xfrm>
            <a:off x="414291" y="1262199"/>
            <a:ext cx="7424692" cy="5293757"/>
          </a:xfrm>
          <a:prstGeom prst="rect">
            <a:avLst/>
          </a:prstGeom>
          <a:noFill/>
        </p:spPr>
        <p:txBody>
          <a:bodyPr wrap="square">
            <a:spAutoFit/>
          </a:bodyPr>
          <a:lstStyle/>
          <a:p>
            <a:r>
              <a:rPr lang="en-GB" sz="1400" dirty="0">
                <a:solidFill>
                  <a:srgbClr val="FFFF00"/>
                </a:solidFill>
                <a:effectLst/>
                <a:ea typeface="Times New Roman" panose="02020603050405020304" pitchFamily="18" charset="0"/>
              </a:rPr>
              <a:t>Zechariah was filled with the Holy Spirit and gave this prophecy:</a:t>
            </a:r>
            <a:r>
              <a:rPr lang="en-GB" sz="1800" dirty="0">
                <a:solidFill>
                  <a:srgbClr val="FFFF00"/>
                </a:solidFill>
                <a:effectLst/>
                <a:ea typeface="Times New Roman" panose="02020603050405020304" pitchFamily="18" charset="0"/>
              </a:rPr>
              <a:t> </a:t>
            </a:r>
          </a:p>
          <a:p>
            <a:r>
              <a:rPr lang="en-GB" sz="2000" b="1" dirty="0">
                <a:solidFill>
                  <a:srgbClr val="FFFF00"/>
                </a:solidFill>
                <a:effectLst/>
                <a:ea typeface="Times New Roman" panose="02020603050405020304" pitchFamily="18" charset="0"/>
              </a:rPr>
              <a:t>Praise the Lord, the God of Israel, because he has </a:t>
            </a:r>
          </a:p>
          <a:p>
            <a:r>
              <a:rPr lang="en-GB" sz="2000" b="1" dirty="0">
                <a:solidFill>
                  <a:srgbClr val="FFFF00"/>
                </a:solidFill>
                <a:effectLst/>
                <a:ea typeface="Times New Roman" panose="02020603050405020304" pitchFamily="18" charset="0"/>
              </a:rPr>
              <a:t>visited and redeemed his people. He has sent us </a:t>
            </a:r>
          </a:p>
          <a:p>
            <a:r>
              <a:rPr lang="en-GB" sz="2000" b="1" dirty="0">
                <a:solidFill>
                  <a:srgbClr val="FFFF00"/>
                </a:solidFill>
                <a:effectLst/>
                <a:ea typeface="Times New Roman" panose="02020603050405020304" pitchFamily="18" charset="0"/>
              </a:rPr>
              <a:t>a mighty Saviour from the royal line of his servant </a:t>
            </a:r>
          </a:p>
          <a:p>
            <a:r>
              <a:rPr lang="en-GB" sz="2000" b="1" dirty="0">
                <a:solidFill>
                  <a:srgbClr val="FFFF00"/>
                </a:solidFill>
                <a:effectLst/>
                <a:ea typeface="Times New Roman" panose="02020603050405020304" pitchFamily="18" charset="0"/>
              </a:rPr>
              <a:t>David, just as he promised through his holy prophets </a:t>
            </a:r>
          </a:p>
          <a:p>
            <a:r>
              <a:rPr lang="en-GB" sz="2000" b="1" dirty="0">
                <a:solidFill>
                  <a:srgbClr val="FFFF00"/>
                </a:solidFill>
                <a:effectLst/>
                <a:ea typeface="Times New Roman" panose="02020603050405020304" pitchFamily="18" charset="0"/>
              </a:rPr>
              <a:t>long ago. Now we will be saved from our enemies </a:t>
            </a:r>
          </a:p>
          <a:p>
            <a:r>
              <a:rPr lang="en-GB" sz="2000" b="1" dirty="0">
                <a:solidFill>
                  <a:srgbClr val="FFFF00"/>
                </a:solidFill>
                <a:effectLst/>
                <a:ea typeface="Times New Roman" panose="02020603050405020304" pitchFamily="18" charset="0"/>
              </a:rPr>
              <a:t>and from all who hate us. He has been merciful to </a:t>
            </a:r>
          </a:p>
          <a:p>
            <a:r>
              <a:rPr lang="en-GB" sz="2000" b="1" dirty="0">
                <a:solidFill>
                  <a:srgbClr val="FFFF00"/>
                </a:solidFill>
                <a:effectLst/>
                <a:ea typeface="Times New Roman" panose="02020603050405020304" pitchFamily="18" charset="0"/>
              </a:rPr>
              <a:t>our ancestors by remembering his sacred covenant</a:t>
            </a:r>
          </a:p>
          <a:p>
            <a:r>
              <a:rPr lang="en-GB" sz="2000" b="1" dirty="0">
                <a:solidFill>
                  <a:srgbClr val="FFFF00"/>
                </a:solidFill>
                <a:effectLst/>
                <a:ea typeface="Times New Roman" panose="02020603050405020304" pitchFamily="18" charset="0"/>
              </a:rPr>
              <a:t>—the covenant he swore with an oath to our ancestor</a:t>
            </a:r>
          </a:p>
          <a:p>
            <a:r>
              <a:rPr lang="en-GB" sz="2000" b="1" dirty="0">
                <a:solidFill>
                  <a:srgbClr val="FFFF00"/>
                </a:solidFill>
                <a:effectLst/>
                <a:ea typeface="Times New Roman" panose="02020603050405020304" pitchFamily="18" charset="0"/>
              </a:rPr>
              <a:t> Abraham. We have been rescued from our enemies </a:t>
            </a:r>
          </a:p>
          <a:p>
            <a:r>
              <a:rPr lang="en-GB" sz="2000" b="1" dirty="0">
                <a:solidFill>
                  <a:srgbClr val="FFFF00"/>
                </a:solidFill>
                <a:effectLst/>
                <a:ea typeface="Times New Roman" panose="02020603050405020304" pitchFamily="18" charset="0"/>
              </a:rPr>
              <a:t>so we can serve God without fear, in holiness and righteousness for as long as we live. And you, my little son, will be called the prophet of the Most High, because you will prepare the way for the Lord. You will tell his people how to find salvation through forgiveness of their sins. Because of God’s tender mercy, the morning light from heaven is about to break upon us, to give light to those who sit in darkness and in the shadow of death, and to guide us to the path of peace.”</a:t>
            </a:r>
          </a:p>
        </p:txBody>
      </p:sp>
    </p:spTree>
    <p:extLst>
      <p:ext uri="{BB962C8B-B14F-4D97-AF65-F5344CB8AC3E}">
        <p14:creationId xmlns:p14="http://schemas.microsoft.com/office/powerpoint/2010/main" val="1096706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F1534C-BD73-4B53-AA4A-1219CE8E5923}"/>
              </a:ext>
            </a:extLst>
          </p:cNvPr>
          <p:cNvSpPr>
            <a:spLocks noGrp="1"/>
          </p:cNvSpPr>
          <p:nvPr>
            <p:ph type="subTitle" idx="1"/>
          </p:nvPr>
        </p:nvSpPr>
        <p:spPr>
          <a:xfrm>
            <a:off x="639192" y="594803"/>
            <a:ext cx="7439488" cy="5921407"/>
          </a:xfrm>
        </p:spPr>
        <p:txBody>
          <a:bodyPr>
            <a:normAutofit/>
          </a:bodyPr>
          <a:lstStyle/>
          <a:p>
            <a:pPr>
              <a:lnSpc>
                <a:spcPct val="110000"/>
              </a:lnSpc>
              <a:spcBef>
                <a:spcPts val="0"/>
              </a:spcBef>
            </a:pPr>
            <a:r>
              <a:rPr lang="en-GB" b="1" dirty="0">
                <a:solidFill>
                  <a:srgbClr val="000099"/>
                </a:solidFill>
              </a:rPr>
              <a:t>Supernatural events in Luke</a:t>
            </a:r>
          </a:p>
          <a:p>
            <a:pPr>
              <a:lnSpc>
                <a:spcPct val="110000"/>
              </a:lnSpc>
              <a:spcBef>
                <a:spcPts val="0"/>
              </a:spcBef>
            </a:pPr>
            <a:endParaRPr lang="en-GB" sz="2000" b="1" dirty="0">
              <a:solidFill>
                <a:srgbClr val="000099"/>
              </a:solidFill>
            </a:endParaRPr>
          </a:p>
          <a:p>
            <a:pPr algn="just">
              <a:lnSpc>
                <a:spcPct val="110000"/>
              </a:lnSpc>
              <a:spcBef>
                <a:spcPts val="0"/>
              </a:spcBef>
            </a:pPr>
            <a:r>
              <a:rPr lang="en-GB" sz="2000" b="1" dirty="0">
                <a:solidFill>
                  <a:srgbClr val="000099"/>
                </a:solidFill>
              </a:rPr>
              <a:t>“Angels, predictions, miracles are an intrinsic part of the gospel, because it concerns a supernatural breaking-in to our world, as unexpected as the message to Zechariah and as staggering as the one to Mary. For such supernaturalism we must be prepared: Christianity is meaningless without it”</a:t>
            </a:r>
          </a:p>
          <a:p>
            <a:pPr algn="just">
              <a:lnSpc>
                <a:spcPct val="110000"/>
              </a:lnSpc>
              <a:spcBef>
                <a:spcPts val="0"/>
              </a:spcBef>
            </a:pPr>
            <a:r>
              <a:rPr lang="en-GB" sz="2000" b="1" dirty="0">
                <a:solidFill>
                  <a:srgbClr val="000099"/>
                </a:solidFill>
              </a:rPr>
              <a:t>.</a:t>
            </a:r>
          </a:p>
          <a:p>
            <a:pPr algn="just">
              <a:lnSpc>
                <a:spcPct val="110000"/>
              </a:lnSpc>
              <a:spcBef>
                <a:spcPts val="0"/>
              </a:spcBef>
            </a:pPr>
            <a:r>
              <a:rPr lang="en-GB" sz="2000" b="1" dirty="0">
                <a:solidFill>
                  <a:srgbClr val="000099"/>
                </a:solidFill>
              </a:rPr>
              <a:t>“…Without the supernatural there is no gospel”</a:t>
            </a:r>
          </a:p>
          <a:p>
            <a:pPr algn="just">
              <a:lnSpc>
                <a:spcPct val="110000"/>
              </a:lnSpc>
              <a:spcBef>
                <a:spcPts val="0"/>
              </a:spcBef>
            </a:pPr>
            <a:r>
              <a:rPr lang="en-GB" sz="2000" b="1" dirty="0">
                <a:solidFill>
                  <a:srgbClr val="000099"/>
                </a:solidFill>
              </a:rPr>
              <a:t>.</a:t>
            </a:r>
          </a:p>
          <a:p>
            <a:pPr algn="just">
              <a:lnSpc>
                <a:spcPct val="110000"/>
              </a:lnSpc>
              <a:spcBef>
                <a:spcPts val="0"/>
              </a:spcBef>
            </a:pPr>
            <a:r>
              <a:rPr lang="en-GB" sz="2000" b="1" dirty="0">
                <a:solidFill>
                  <a:srgbClr val="000099"/>
                </a:solidFill>
              </a:rPr>
              <a:t>“If there is to be a salvation for humanity at all, it can be brought about only by the almighty, supernatural, miracle-working God. And he will offer it to people only through the medium of a first-century Jew – Jesus of Nazareth. This man alone, the central figure of Luke’s gospel, is to be the Saviour of the world”</a:t>
            </a:r>
          </a:p>
          <a:p>
            <a:pPr algn="just">
              <a:lnSpc>
                <a:spcPct val="110000"/>
              </a:lnSpc>
              <a:spcBef>
                <a:spcPts val="0"/>
              </a:spcBef>
            </a:pPr>
            <a:endParaRPr lang="en-GB" sz="2000" b="1" dirty="0">
              <a:solidFill>
                <a:srgbClr val="000099"/>
              </a:solidFill>
            </a:endParaRPr>
          </a:p>
          <a:p>
            <a:pPr algn="r">
              <a:lnSpc>
                <a:spcPct val="110000"/>
              </a:lnSpc>
              <a:spcBef>
                <a:spcPts val="0"/>
              </a:spcBef>
            </a:pPr>
            <a:r>
              <a:rPr lang="en-GB" sz="1800" b="1" i="1" dirty="0">
                <a:solidFill>
                  <a:srgbClr val="000099"/>
                </a:solidFill>
              </a:rPr>
              <a:t>-  The Message of Luke, Michael Wilcock, Bible Speaks Today p.26</a:t>
            </a:r>
          </a:p>
          <a:p>
            <a:pPr algn="just">
              <a:lnSpc>
                <a:spcPct val="110000"/>
              </a:lnSpc>
              <a:spcBef>
                <a:spcPts val="0"/>
              </a:spcBef>
            </a:pPr>
            <a:endParaRPr lang="en-GB" sz="2000" b="1" dirty="0">
              <a:solidFill>
                <a:srgbClr val="000099"/>
              </a:solidFill>
            </a:endParaRPr>
          </a:p>
          <a:p>
            <a:pPr algn="just">
              <a:lnSpc>
                <a:spcPct val="110000"/>
              </a:lnSpc>
              <a:spcBef>
                <a:spcPts val="0"/>
              </a:spcBef>
            </a:pPr>
            <a:endParaRPr lang="en-GB" sz="2000" b="1" dirty="0">
              <a:solidFill>
                <a:srgbClr val="000099"/>
              </a:solidFill>
            </a:endParaRPr>
          </a:p>
          <a:p>
            <a:pPr algn="l">
              <a:lnSpc>
                <a:spcPct val="110000"/>
              </a:lnSpc>
              <a:spcBef>
                <a:spcPts val="0"/>
              </a:spcBef>
            </a:pPr>
            <a:endParaRPr lang="en-GB" sz="2000" b="1" dirty="0">
              <a:solidFill>
                <a:srgbClr val="000099"/>
              </a:solidFill>
            </a:endParaRPr>
          </a:p>
          <a:p>
            <a:pPr algn="l">
              <a:lnSpc>
                <a:spcPct val="110000"/>
              </a:lnSpc>
              <a:spcBef>
                <a:spcPts val="0"/>
              </a:spcBef>
            </a:pPr>
            <a:endParaRPr lang="en-GB" sz="2000" b="1" dirty="0">
              <a:solidFill>
                <a:srgbClr val="000099"/>
              </a:solidFill>
            </a:endParaRPr>
          </a:p>
        </p:txBody>
      </p:sp>
    </p:spTree>
    <p:extLst>
      <p:ext uri="{BB962C8B-B14F-4D97-AF65-F5344CB8AC3E}">
        <p14:creationId xmlns:p14="http://schemas.microsoft.com/office/powerpoint/2010/main" val="4272225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F1534C-BD73-4B53-AA4A-1219CE8E5923}"/>
              </a:ext>
            </a:extLst>
          </p:cNvPr>
          <p:cNvSpPr>
            <a:spLocks noGrp="1"/>
          </p:cNvSpPr>
          <p:nvPr>
            <p:ph type="subTitle" idx="1"/>
          </p:nvPr>
        </p:nvSpPr>
        <p:spPr>
          <a:xfrm>
            <a:off x="639192" y="594803"/>
            <a:ext cx="8016536" cy="5237825"/>
          </a:xfrm>
        </p:spPr>
        <p:txBody>
          <a:bodyPr>
            <a:normAutofit/>
          </a:bodyPr>
          <a:lstStyle/>
          <a:p>
            <a:pPr algn="l">
              <a:lnSpc>
                <a:spcPct val="110000"/>
              </a:lnSpc>
              <a:spcBef>
                <a:spcPts val="0"/>
              </a:spcBef>
            </a:pPr>
            <a:r>
              <a:rPr lang="en-GB" sz="2000" b="1" dirty="0">
                <a:solidFill>
                  <a:srgbClr val="000099"/>
                </a:solidFill>
              </a:rPr>
              <a:t>John 1:9 . . . </a:t>
            </a:r>
            <a:r>
              <a:rPr lang="en-GB" sz="20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Two possible readings:</a:t>
            </a:r>
          </a:p>
          <a:p>
            <a:pPr algn="l">
              <a:lnSpc>
                <a:spcPct val="110000"/>
              </a:lnSpc>
              <a:spcBef>
                <a:spcPts val="0"/>
              </a:spcBef>
            </a:pPr>
            <a:endParaRPr lang="en-GB" sz="2000" b="1" dirty="0">
              <a:solidFill>
                <a:srgbClr val="000099"/>
              </a:solidFill>
              <a:latin typeface="Calibri" panose="020F0502020204030204" pitchFamily="34" charset="0"/>
              <a:ea typeface="Times New Roman" panose="02020603050405020304" pitchFamily="18" charset="0"/>
              <a:cs typeface="Times New Roman" panose="02020603050405020304" pitchFamily="18" charset="0"/>
            </a:endParaRPr>
          </a:p>
          <a:p>
            <a:pPr algn="l">
              <a:lnSpc>
                <a:spcPct val="110000"/>
              </a:lnSpc>
              <a:spcBef>
                <a:spcPts val="0"/>
              </a:spcBef>
            </a:pPr>
            <a:r>
              <a:rPr lang="en-GB" sz="2000" b="1" dirty="0">
                <a:solidFill>
                  <a:srgbClr val="000099"/>
                </a:solidFill>
                <a:effectLst/>
                <a:latin typeface="Calibri" panose="020F0502020204030204" pitchFamily="34" charset="0"/>
                <a:ea typeface="Times New Roman" panose="02020603050405020304" pitchFamily="18" charset="0"/>
                <a:cs typeface="Calibri" panose="020F0502020204030204" pitchFamily="34" charset="0"/>
              </a:rPr>
              <a:t>The true light, which enlightens everyone, was coming into the world. </a:t>
            </a:r>
            <a:r>
              <a:rPr lang="en-GB" sz="20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a:t>
            </a:r>
            <a:r>
              <a:rPr lang="en-GB" sz="2000" b="1" dirty="0">
                <a:solidFill>
                  <a:srgbClr val="000099"/>
                </a:solidFill>
                <a:effectLst/>
                <a:latin typeface="Calibri" panose="020F0502020204030204" pitchFamily="34" charset="0"/>
                <a:ea typeface="Times New Roman" panose="02020603050405020304" pitchFamily="18" charset="0"/>
                <a:cs typeface="Calibri" panose="020F0502020204030204" pitchFamily="34" charset="0"/>
              </a:rPr>
              <a:t>"Jesus" is the subject of "coming")</a:t>
            </a:r>
            <a:endParaRPr lang="en-GB" sz="20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0000"/>
              </a:lnSpc>
              <a:spcBef>
                <a:spcPts val="0"/>
              </a:spcBef>
            </a:pPr>
            <a:endParaRPr lang="en-GB" sz="2000" b="1" dirty="0">
              <a:solidFill>
                <a:srgbClr val="000099"/>
              </a:solidFill>
              <a:effectLst/>
              <a:latin typeface="Calibri" panose="020F0502020204030204" pitchFamily="34" charset="0"/>
              <a:ea typeface="Times New Roman" panose="02020603050405020304" pitchFamily="18" charset="0"/>
            </a:endParaRPr>
          </a:p>
          <a:p>
            <a:pPr algn="l">
              <a:lnSpc>
                <a:spcPct val="100000"/>
              </a:lnSpc>
              <a:spcBef>
                <a:spcPts val="0"/>
              </a:spcBef>
            </a:pPr>
            <a:r>
              <a:rPr lang="en-GB" sz="2000" b="1" dirty="0">
                <a:solidFill>
                  <a:srgbClr val="000099"/>
                </a:solidFill>
                <a:effectLst/>
                <a:latin typeface="Calibri" panose="020F0502020204030204" pitchFamily="34" charset="0"/>
                <a:ea typeface="Times New Roman" panose="02020603050405020304" pitchFamily="18" charset="0"/>
              </a:rPr>
              <a:t>He was the true light that enlightens everyone coming into the world. </a:t>
            </a:r>
          </a:p>
          <a:p>
            <a:pPr algn="l">
              <a:lnSpc>
                <a:spcPct val="100000"/>
              </a:lnSpc>
              <a:spcBef>
                <a:spcPts val="0"/>
              </a:spcBef>
            </a:pPr>
            <a:r>
              <a:rPr lang="en-GB" sz="2000" b="1" dirty="0">
                <a:solidFill>
                  <a:srgbClr val="000099"/>
                </a:solidFill>
                <a:effectLst/>
                <a:latin typeface="Calibri" panose="020F0502020204030204" pitchFamily="34" charset="0"/>
                <a:ea typeface="Times New Roman" panose="02020603050405020304" pitchFamily="18" charset="0"/>
              </a:rPr>
              <a:t>("everyone" is the subject "coming")</a:t>
            </a:r>
            <a:endParaRPr lang="en-GB" b="1" dirty="0">
              <a:solidFill>
                <a:srgbClr val="000099"/>
              </a:solidFill>
            </a:endParaRPr>
          </a:p>
        </p:txBody>
      </p:sp>
    </p:spTree>
    <p:extLst>
      <p:ext uri="{BB962C8B-B14F-4D97-AF65-F5344CB8AC3E}">
        <p14:creationId xmlns:p14="http://schemas.microsoft.com/office/powerpoint/2010/main" val="2170599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F1534C-BD73-4B53-AA4A-1219CE8E5923}"/>
              </a:ext>
            </a:extLst>
          </p:cNvPr>
          <p:cNvSpPr>
            <a:spLocks noGrp="1"/>
          </p:cNvSpPr>
          <p:nvPr>
            <p:ph type="subTitle" idx="1"/>
          </p:nvPr>
        </p:nvSpPr>
        <p:spPr>
          <a:xfrm>
            <a:off x="639192" y="594803"/>
            <a:ext cx="8016536" cy="5237825"/>
          </a:xfrm>
        </p:spPr>
        <p:txBody>
          <a:bodyPr>
            <a:normAutofit lnSpcReduction="10000"/>
          </a:bodyPr>
          <a:lstStyle/>
          <a:p>
            <a:pPr algn="l">
              <a:lnSpc>
                <a:spcPct val="110000"/>
              </a:lnSpc>
              <a:spcBef>
                <a:spcPts val="0"/>
              </a:spcBef>
            </a:pPr>
            <a:r>
              <a:rPr lang="en-GB" sz="2000" b="1" dirty="0">
                <a:solidFill>
                  <a:srgbClr val="000099"/>
                </a:solidFill>
              </a:rPr>
              <a:t>John 1</a:t>
            </a:r>
            <a:r>
              <a:rPr lang="en-GB" sz="20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:12</a:t>
            </a:r>
          </a:p>
          <a:p>
            <a:pPr algn="l">
              <a:lnSpc>
                <a:spcPct val="110000"/>
              </a:lnSpc>
              <a:spcBef>
                <a:spcPts val="0"/>
              </a:spcBef>
            </a:pPr>
            <a:endParaRPr lang="en-GB" sz="20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0000"/>
              </a:lnSpc>
              <a:spcBef>
                <a:spcPts val="0"/>
              </a:spcBef>
            </a:pPr>
            <a:r>
              <a:rPr lang="en-GB" sz="2000" b="1" dirty="0">
                <a:solidFill>
                  <a:srgbClr val="000099"/>
                </a:solidFill>
                <a:effectLst/>
                <a:latin typeface="Calibri" panose="020F0502020204030204" pitchFamily="34" charset="0"/>
                <a:ea typeface="Calibri" panose="020F0502020204030204" pitchFamily="34" charset="0"/>
              </a:rPr>
              <a:t>He (the true Light) gave POWER to all who received him to become children of God</a:t>
            </a:r>
          </a:p>
          <a:p>
            <a:pPr algn="l">
              <a:lnSpc>
                <a:spcPct val="100000"/>
              </a:lnSpc>
              <a:spcBef>
                <a:spcPts val="0"/>
              </a:spcBef>
            </a:pPr>
            <a:endParaRPr lang="en-GB" sz="2000" b="1" dirty="0">
              <a:solidFill>
                <a:srgbClr val="000099"/>
              </a:solidFill>
              <a:latin typeface="Calibri" panose="020F0502020204030204" pitchFamily="34" charset="0"/>
              <a:ea typeface="Calibri" panose="020F0502020204030204" pitchFamily="34" charset="0"/>
            </a:endParaRPr>
          </a:p>
          <a:p>
            <a:pPr algn="l">
              <a:lnSpc>
                <a:spcPct val="100000"/>
              </a:lnSpc>
              <a:spcBef>
                <a:spcPts val="0"/>
              </a:spcBef>
            </a:pPr>
            <a:endParaRPr lang="en-GB" sz="2000" b="1" dirty="0">
              <a:solidFill>
                <a:srgbClr val="000099"/>
              </a:solidFill>
              <a:latin typeface="Calibri" panose="020F0502020204030204" pitchFamily="34" charset="0"/>
              <a:ea typeface="Calibri" panose="020F0502020204030204" pitchFamily="34" charset="0"/>
            </a:endParaRPr>
          </a:p>
          <a:p>
            <a:pPr algn="l">
              <a:lnSpc>
                <a:spcPct val="100000"/>
              </a:lnSpc>
              <a:spcBef>
                <a:spcPts val="0"/>
              </a:spcBef>
            </a:pPr>
            <a:r>
              <a:rPr lang="en-GB" sz="2000" b="1" dirty="0" err="1">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δύν</a:t>
            </a:r>
            <a:r>
              <a:rPr lang="en-GB" sz="20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αμις</a:t>
            </a:r>
            <a:r>
              <a:rPr lang="en-GB" sz="2000" b="1" dirty="0">
                <a:solidFill>
                  <a:srgbClr val="000099"/>
                </a:solidFill>
                <a:effectLst/>
              </a:rPr>
              <a:t>   	 (</a:t>
            </a:r>
            <a:r>
              <a:rPr lang="en-GB" sz="2000" b="1" i="1" dirty="0">
                <a:solidFill>
                  <a:srgbClr val="000099"/>
                </a:solidFill>
                <a:effectLst/>
              </a:rPr>
              <a:t>dynamite</a:t>
            </a:r>
            <a:r>
              <a:rPr lang="en-GB" sz="2000" b="1" dirty="0">
                <a:solidFill>
                  <a:srgbClr val="000099"/>
                </a:solidFill>
                <a:effectLst/>
              </a:rPr>
              <a:t>)</a:t>
            </a:r>
          </a:p>
          <a:p>
            <a:pPr algn="l">
              <a:lnSpc>
                <a:spcPct val="100000"/>
              </a:lnSpc>
              <a:spcBef>
                <a:spcPts val="0"/>
              </a:spcBef>
            </a:pPr>
            <a:r>
              <a:rPr lang="en-GB" sz="2000" b="1" dirty="0">
                <a:solidFill>
                  <a:srgbClr val="000099"/>
                </a:solidFill>
              </a:rPr>
              <a:t>force (literally or figuratively); </a:t>
            </a:r>
          </a:p>
          <a:p>
            <a:pPr algn="l">
              <a:lnSpc>
                <a:spcPct val="100000"/>
              </a:lnSpc>
              <a:spcBef>
                <a:spcPts val="0"/>
              </a:spcBef>
            </a:pPr>
            <a:r>
              <a:rPr lang="en-GB" sz="2000" b="1" dirty="0">
                <a:solidFill>
                  <a:srgbClr val="000099"/>
                </a:solidFill>
              </a:rPr>
              <a:t>miraculous power </a:t>
            </a:r>
          </a:p>
          <a:p>
            <a:pPr algn="l">
              <a:lnSpc>
                <a:spcPct val="100000"/>
              </a:lnSpc>
              <a:spcBef>
                <a:spcPts val="0"/>
              </a:spcBef>
            </a:pPr>
            <a:r>
              <a:rPr lang="en-GB" sz="2000" b="1" dirty="0">
                <a:solidFill>
                  <a:srgbClr val="000099"/>
                </a:solidFill>
              </a:rPr>
              <a:t>ability, abundance, meaning, might, </a:t>
            </a:r>
          </a:p>
          <a:p>
            <a:pPr algn="l">
              <a:lnSpc>
                <a:spcPct val="100000"/>
              </a:lnSpc>
              <a:spcBef>
                <a:spcPts val="0"/>
              </a:spcBef>
            </a:pPr>
            <a:r>
              <a:rPr lang="en-GB" sz="2000" b="1" dirty="0">
                <a:solidFill>
                  <a:srgbClr val="000099"/>
                </a:solidFill>
              </a:rPr>
              <a:t>power, strength, violence, mighty (wonderful) work.</a:t>
            </a:r>
          </a:p>
          <a:p>
            <a:pPr algn="l">
              <a:lnSpc>
                <a:spcPct val="100000"/>
              </a:lnSpc>
              <a:spcBef>
                <a:spcPts val="0"/>
              </a:spcBef>
            </a:pPr>
            <a:endParaRPr lang="en-GB" sz="2000" b="1" dirty="0">
              <a:solidFill>
                <a:srgbClr val="000099"/>
              </a:solidFill>
            </a:endParaRPr>
          </a:p>
          <a:p>
            <a:pPr algn="l">
              <a:lnSpc>
                <a:spcPct val="100000"/>
              </a:lnSpc>
              <a:spcBef>
                <a:spcPts val="0"/>
              </a:spcBef>
            </a:pPr>
            <a:r>
              <a:rPr lang="en-GB" sz="2000" b="1" dirty="0" err="1">
                <a:solidFill>
                  <a:srgbClr val="000099"/>
                </a:solidFill>
                <a:effectLst/>
              </a:rPr>
              <a:t>ἐξουσί</a:t>
            </a:r>
            <a:r>
              <a:rPr lang="en-GB" sz="2000" b="1" dirty="0">
                <a:solidFill>
                  <a:srgbClr val="000099"/>
                </a:solidFill>
                <a:effectLst/>
              </a:rPr>
              <a:t>α</a:t>
            </a:r>
          </a:p>
          <a:p>
            <a:pPr algn="l">
              <a:lnSpc>
                <a:spcPct val="100000"/>
              </a:lnSpc>
              <a:spcBef>
                <a:spcPts val="0"/>
              </a:spcBef>
            </a:pPr>
            <a:r>
              <a:rPr lang="en-GB" sz="2000" b="1" dirty="0">
                <a:solidFill>
                  <a:srgbClr val="000099"/>
                </a:solidFill>
                <a:latin typeface="Calibri" panose="020F0502020204030204" pitchFamily="34" charset="0"/>
                <a:ea typeface="Calibri" panose="020F0502020204030204" pitchFamily="34" charset="0"/>
              </a:rPr>
              <a:t>power of choice</a:t>
            </a:r>
          </a:p>
          <a:p>
            <a:pPr algn="l">
              <a:lnSpc>
                <a:spcPct val="100000"/>
              </a:lnSpc>
              <a:spcBef>
                <a:spcPts val="0"/>
              </a:spcBef>
            </a:pPr>
            <a:r>
              <a:rPr lang="en-GB" sz="2000" b="1" dirty="0">
                <a:solidFill>
                  <a:srgbClr val="000099"/>
                </a:solidFill>
                <a:latin typeface="Calibri" panose="020F0502020204030204" pitchFamily="34" charset="0"/>
                <a:ea typeface="Calibri" panose="020F0502020204030204" pitchFamily="34" charset="0"/>
              </a:rPr>
              <a:t>p</a:t>
            </a:r>
            <a:r>
              <a:rPr lang="en-GB" sz="2000" b="1" dirty="0">
                <a:solidFill>
                  <a:srgbClr val="000099"/>
                </a:solidFill>
                <a:effectLst/>
                <a:latin typeface="Calibri" panose="020F0502020204030204" pitchFamily="34" charset="0"/>
                <a:ea typeface="Calibri" panose="020F0502020204030204" pitchFamily="34" charset="0"/>
              </a:rPr>
              <a:t>hysical and/or mental ability</a:t>
            </a:r>
          </a:p>
          <a:p>
            <a:pPr algn="l">
              <a:lnSpc>
                <a:spcPct val="100000"/>
              </a:lnSpc>
              <a:spcBef>
                <a:spcPts val="0"/>
              </a:spcBef>
            </a:pPr>
            <a:r>
              <a:rPr lang="en-GB" sz="2000" b="1" dirty="0">
                <a:solidFill>
                  <a:srgbClr val="000099"/>
                </a:solidFill>
                <a:latin typeface="Calibri" panose="020F0502020204030204" pitchFamily="34" charset="0"/>
                <a:ea typeface="Calibri" panose="020F0502020204030204" pitchFamily="34" charset="0"/>
              </a:rPr>
              <a:t>authority, right (privilege) </a:t>
            </a:r>
          </a:p>
          <a:p>
            <a:pPr algn="l">
              <a:lnSpc>
                <a:spcPct val="100000"/>
              </a:lnSpc>
              <a:spcBef>
                <a:spcPts val="0"/>
              </a:spcBef>
            </a:pPr>
            <a:r>
              <a:rPr lang="en-GB" sz="2000" b="1" dirty="0">
                <a:solidFill>
                  <a:srgbClr val="000099"/>
                </a:solidFill>
                <a:latin typeface="Calibri" panose="020F0502020204030204" pitchFamily="34" charset="0"/>
                <a:ea typeface="Calibri" panose="020F0502020204030204" pitchFamily="34" charset="0"/>
              </a:rPr>
              <a:t>a</a:t>
            </a:r>
            <a:r>
              <a:rPr lang="en-GB" sz="2000" b="1" dirty="0">
                <a:solidFill>
                  <a:srgbClr val="000099"/>
                </a:solidFill>
                <a:effectLst/>
                <a:latin typeface="Calibri" panose="020F0502020204030204" pitchFamily="34" charset="0"/>
                <a:ea typeface="Calibri" panose="020F0502020204030204" pitchFamily="34" charset="0"/>
              </a:rPr>
              <a:t>uthority (in terms of government)</a:t>
            </a:r>
          </a:p>
          <a:p>
            <a:pPr marL="342900" lvl="0" indent="-342900" algn="l"/>
            <a:endParaRPr lang="en-GB" b="1" dirty="0">
              <a:solidFill>
                <a:srgbClr val="000099"/>
              </a:solidFill>
            </a:endParaRPr>
          </a:p>
        </p:txBody>
      </p:sp>
    </p:spTree>
    <p:extLst>
      <p:ext uri="{BB962C8B-B14F-4D97-AF65-F5344CB8AC3E}">
        <p14:creationId xmlns:p14="http://schemas.microsoft.com/office/powerpoint/2010/main" val="1375972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F1534C-BD73-4B53-AA4A-1219CE8E5923}"/>
              </a:ext>
            </a:extLst>
          </p:cNvPr>
          <p:cNvSpPr>
            <a:spLocks noGrp="1"/>
          </p:cNvSpPr>
          <p:nvPr>
            <p:ph type="subTitle" idx="1"/>
          </p:nvPr>
        </p:nvSpPr>
        <p:spPr>
          <a:xfrm>
            <a:off x="639192" y="594803"/>
            <a:ext cx="8016536" cy="5237825"/>
          </a:xfrm>
        </p:spPr>
        <p:txBody>
          <a:bodyPr>
            <a:normAutofit/>
          </a:bodyPr>
          <a:lstStyle/>
          <a:p>
            <a:pPr algn="l">
              <a:lnSpc>
                <a:spcPct val="110000"/>
              </a:lnSpc>
              <a:spcBef>
                <a:spcPts val="0"/>
              </a:spcBef>
            </a:pPr>
            <a:r>
              <a:rPr lang="en-GB" sz="2000" b="1" dirty="0">
                <a:solidFill>
                  <a:srgbClr val="000099"/>
                </a:solidFill>
              </a:rPr>
              <a:t>John 1</a:t>
            </a:r>
            <a:r>
              <a:rPr lang="en-GB" sz="20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:14</a:t>
            </a:r>
          </a:p>
          <a:p>
            <a:pPr algn="l">
              <a:lnSpc>
                <a:spcPct val="110000"/>
              </a:lnSpc>
              <a:spcBef>
                <a:spcPts val="0"/>
              </a:spcBef>
            </a:pPr>
            <a:endParaRPr lang="en-GB" sz="2000" b="1" dirty="0">
              <a:solidFill>
                <a:srgbClr val="000099"/>
              </a:solidFill>
              <a:latin typeface="Calibri" panose="020F0502020204030204" pitchFamily="34" charset="0"/>
              <a:cs typeface="Times New Roman" panose="02020603050405020304" pitchFamily="18" charset="0"/>
            </a:endParaRPr>
          </a:p>
          <a:p>
            <a:pPr algn="l">
              <a:lnSpc>
                <a:spcPct val="110000"/>
              </a:lnSpc>
              <a:spcBef>
                <a:spcPts val="0"/>
              </a:spcBef>
            </a:pPr>
            <a:r>
              <a:rPr lang="en-GB" sz="20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“And the </a:t>
            </a:r>
            <a:r>
              <a:rPr lang="en-GB" sz="2000" b="1" u="sng"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Word became flesh</a:t>
            </a:r>
            <a:r>
              <a:rPr lang="en-GB" sz="20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 and lived among us, and </a:t>
            </a:r>
            <a:r>
              <a:rPr lang="en-GB" sz="2000" b="1" u="sng"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we have seen his </a:t>
            </a:r>
            <a:r>
              <a:rPr lang="en-GB" sz="2000" b="1" u="sng" dirty="0">
                <a:solidFill>
                  <a:srgbClr val="000099"/>
                </a:solidFill>
                <a:latin typeface="Calibri" panose="020F0502020204030204" pitchFamily="34" charset="0"/>
                <a:ea typeface="Calibri" panose="020F0502020204030204" pitchFamily="34" charset="0"/>
                <a:cs typeface="Times New Roman" panose="02020603050405020304" pitchFamily="18" charset="0"/>
              </a:rPr>
              <a:t>GLORY</a:t>
            </a:r>
            <a:r>
              <a:rPr lang="en-GB" sz="20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 the glory as of a father’s only son,</a:t>
            </a:r>
            <a:r>
              <a:rPr lang="en-GB" sz="2000" b="1" baseline="30000" dirty="0">
                <a:solidFill>
                  <a:srgbClr val="000099"/>
                </a:solidFill>
                <a:latin typeface="Calibri" panose="020F0502020204030204" pitchFamily="34" charset="0"/>
                <a:ea typeface="Calibri" panose="020F0502020204030204" pitchFamily="34" charset="0"/>
                <a:cs typeface="Times New Roman" panose="02020603050405020304" pitchFamily="18" charset="0"/>
              </a:rPr>
              <a:t> </a:t>
            </a:r>
            <a:r>
              <a:rPr lang="en-GB" sz="20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full of grace and truth”</a:t>
            </a:r>
          </a:p>
          <a:p>
            <a:pPr algn="l">
              <a:lnSpc>
                <a:spcPct val="110000"/>
              </a:lnSpc>
              <a:spcBef>
                <a:spcPts val="0"/>
              </a:spcBef>
            </a:pPr>
            <a:endParaRPr lang="en-GB" b="1" u="sng" dirty="0">
              <a:solidFill>
                <a:srgbClr val="000099"/>
              </a:solidFill>
            </a:endParaRPr>
          </a:p>
        </p:txBody>
      </p:sp>
    </p:spTree>
    <p:extLst>
      <p:ext uri="{BB962C8B-B14F-4D97-AF65-F5344CB8AC3E}">
        <p14:creationId xmlns:p14="http://schemas.microsoft.com/office/powerpoint/2010/main" val="1268985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54589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F1534C-BD73-4B53-AA4A-1219CE8E5923}"/>
              </a:ext>
            </a:extLst>
          </p:cNvPr>
          <p:cNvSpPr>
            <a:spLocks noGrp="1"/>
          </p:cNvSpPr>
          <p:nvPr>
            <p:ph type="subTitle" idx="1"/>
          </p:nvPr>
        </p:nvSpPr>
        <p:spPr>
          <a:xfrm>
            <a:off x="639192" y="594803"/>
            <a:ext cx="8016536" cy="5237825"/>
          </a:xfrm>
        </p:spPr>
        <p:txBody>
          <a:bodyPr>
            <a:normAutofit/>
          </a:bodyPr>
          <a:lstStyle/>
          <a:p>
            <a:pPr algn="l">
              <a:lnSpc>
                <a:spcPct val="110000"/>
              </a:lnSpc>
              <a:spcBef>
                <a:spcPts val="0"/>
              </a:spcBef>
            </a:pPr>
            <a:r>
              <a:rPr lang="en-GB" sz="2000" b="1" dirty="0">
                <a:solidFill>
                  <a:srgbClr val="000099"/>
                </a:solidFill>
              </a:rPr>
              <a:t>Luke’s multi-decker sandwich (chapter 1)</a:t>
            </a:r>
          </a:p>
          <a:p>
            <a:pPr algn="l">
              <a:lnSpc>
                <a:spcPct val="110000"/>
              </a:lnSpc>
              <a:spcBef>
                <a:spcPts val="0"/>
              </a:spcBef>
            </a:pPr>
            <a:endParaRPr lang="en-GB" sz="20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0000"/>
              </a:lnSpc>
              <a:spcBef>
                <a:spcPts val="0"/>
              </a:spcBef>
            </a:pPr>
            <a:r>
              <a:rPr lang="en-GB" sz="20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1-5	Prologue</a:t>
            </a:r>
          </a:p>
          <a:p>
            <a:pPr algn="l">
              <a:lnSpc>
                <a:spcPct val="110000"/>
              </a:lnSpc>
              <a:spcBef>
                <a:spcPts val="0"/>
              </a:spcBef>
            </a:pPr>
            <a:r>
              <a:rPr lang="en-GB" sz="20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5-7	History		(two main players introduced)</a:t>
            </a:r>
          </a:p>
          <a:p>
            <a:pPr algn="l">
              <a:lnSpc>
                <a:spcPct val="110000"/>
              </a:lnSpc>
              <a:spcBef>
                <a:spcPts val="0"/>
              </a:spcBef>
            </a:pPr>
            <a:r>
              <a:rPr lang="en-GB" sz="20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8-10	Zechariah and an angel</a:t>
            </a:r>
          </a:p>
          <a:p>
            <a:pPr algn="l">
              <a:lnSpc>
                <a:spcPct val="110000"/>
              </a:lnSpc>
              <a:spcBef>
                <a:spcPts val="0"/>
              </a:spcBef>
            </a:pPr>
            <a:r>
              <a:rPr lang="en-GB" sz="20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21-25	History		(update on Zechariah and Elizabeth)</a:t>
            </a:r>
          </a:p>
          <a:p>
            <a:pPr algn="l">
              <a:lnSpc>
                <a:spcPct val="110000"/>
              </a:lnSpc>
              <a:spcBef>
                <a:spcPts val="0"/>
              </a:spcBef>
            </a:pPr>
            <a:r>
              <a:rPr lang="en-GB" sz="20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26-38	Mary and Gabriel</a:t>
            </a:r>
          </a:p>
          <a:p>
            <a:pPr algn="l">
              <a:lnSpc>
                <a:spcPct val="110000"/>
              </a:lnSpc>
              <a:spcBef>
                <a:spcPts val="0"/>
              </a:spcBef>
            </a:pPr>
            <a:r>
              <a:rPr lang="en-GB" sz="20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39-45	History		(Mary goes to visit Elizabeth)</a:t>
            </a:r>
          </a:p>
          <a:p>
            <a:pPr algn="l">
              <a:lnSpc>
                <a:spcPct val="110000"/>
              </a:lnSpc>
              <a:spcBef>
                <a:spcPts val="0"/>
              </a:spcBef>
            </a:pPr>
            <a:r>
              <a:rPr lang="en-GB" sz="20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46-56	Mary’s song of praise</a:t>
            </a:r>
          </a:p>
          <a:p>
            <a:pPr algn="l">
              <a:lnSpc>
                <a:spcPct val="110000"/>
              </a:lnSpc>
              <a:spcBef>
                <a:spcPts val="0"/>
              </a:spcBef>
            </a:pPr>
            <a:r>
              <a:rPr lang="en-GB" sz="20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57-66	History 		(birth of John)</a:t>
            </a:r>
          </a:p>
          <a:p>
            <a:pPr algn="l">
              <a:lnSpc>
                <a:spcPct val="110000"/>
              </a:lnSpc>
              <a:spcBef>
                <a:spcPts val="0"/>
              </a:spcBef>
            </a:pPr>
            <a:r>
              <a:rPr lang="en-GB" sz="20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67-79	Zechariah’s prophecy</a:t>
            </a:r>
          </a:p>
          <a:p>
            <a:pPr algn="l">
              <a:lnSpc>
                <a:spcPct val="110000"/>
              </a:lnSpc>
              <a:spcBef>
                <a:spcPts val="0"/>
              </a:spcBef>
            </a:pPr>
            <a:endParaRPr lang="en-GB" sz="20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0000"/>
              </a:lnSpc>
              <a:spcBef>
                <a:spcPts val="0"/>
              </a:spcBef>
            </a:pPr>
            <a:endParaRPr lang="en-GB" b="1" u="sng" dirty="0">
              <a:solidFill>
                <a:srgbClr val="000099"/>
              </a:solidFill>
            </a:endParaRPr>
          </a:p>
        </p:txBody>
      </p:sp>
    </p:spTree>
    <p:extLst>
      <p:ext uri="{BB962C8B-B14F-4D97-AF65-F5344CB8AC3E}">
        <p14:creationId xmlns:p14="http://schemas.microsoft.com/office/powerpoint/2010/main" val="3800777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F1534C-BD73-4B53-AA4A-1219CE8E5923}"/>
              </a:ext>
            </a:extLst>
          </p:cNvPr>
          <p:cNvSpPr>
            <a:spLocks noGrp="1"/>
          </p:cNvSpPr>
          <p:nvPr>
            <p:ph type="subTitle" idx="1"/>
          </p:nvPr>
        </p:nvSpPr>
        <p:spPr>
          <a:xfrm>
            <a:off x="639192" y="594803"/>
            <a:ext cx="8016536" cy="5237825"/>
          </a:xfrm>
        </p:spPr>
        <p:txBody>
          <a:bodyPr>
            <a:normAutofit/>
          </a:bodyPr>
          <a:lstStyle/>
          <a:p>
            <a:pPr algn="l">
              <a:lnSpc>
                <a:spcPct val="110000"/>
              </a:lnSpc>
              <a:spcBef>
                <a:spcPts val="0"/>
              </a:spcBef>
            </a:pPr>
            <a:r>
              <a:rPr lang="en-GB" sz="2000" b="1" dirty="0">
                <a:solidFill>
                  <a:srgbClr val="000099"/>
                </a:solidFill>
              </a:rPr>
              <a:t>Zechariah and History</a:t>
            </a:r>
          </a:p>
          <a:p>
            <a:pPr algn="l">
              <a:lnSpc>
                <a:spcPct val="110000"/>
              </a:lnSpc>
              <a:spcBef>
                <a:spcPts val="0"/>
              </a:spcBef>
            </a:pPr>
            <a:endParaRPr lang="en-GB" sz="2000" b="1" dirty="0">
              <a:solidFill>
                <a:srgbClr val="000099"/>
              </a:solidFill>
            </a:endParaRPr>
          </a:p>
          <a:p>
            <a:pPr algn="l">
              <a:lnSpc>
                <a:spcPct val="110000"/>
              </a:lnSpc>
              <a:spcBef>
                <a:spcPts val="0"/>
              </a:spcBef>
            </a:pPr>
            <a:r>
              <a:rPr lang="en-GB" sz="2000" b="1" dirty="0">
                <a:solidFill>
                  <a:srgbClr val="000099"/>
                </a:solidFill>
              </a:rPr>
              <a:t>Adam				1 Chron 1, 2, 6</a:t>
            </a:r>
            <a:r>
              <a:rPr lang="en-GB" sz="1400" b="1" dirty="0">
                <a:solidFill>
                  <a:srgbClr val="000099"/>
                </a:solidFill>
              </a:rPr>
              <a:t>:48</a:t>
            </a:r>
            <a:r>
              <a:rPr lang="en-GB" sz="2000" b="1" dirty="0">
                <a:solidFill>
                  <a:srgbClr val="000099"/>
                </a:solidFill>
              </a:rPr>
              <a:t>, 24</a:t>
            </a:r>
            <a:r>
              <a:rPr lang="en-GB" sz="1400" b="1" dirty="0">
                <a:solidFill>
                  <a:srgbClr val="000099"/>
                </a:solidFill>
              </a:rPr>
              <a:t>:10</a:t>
            </a:r>
            <a:r>
              <a:rPr lang="en-GB" sz="2000" b="1" dirty="0">
                <a:solidFill>
                  <a:srgbClr val="000099"/>
                </a:solidFill>
              </a:rPr>
              <a:t>, </a:t>
            </a:r>
            <a:r>
              <a:rPr lang="en-GB" sz="2000" b="1" dirty="0" err="1">
                <a:solidFill>
                  <a:srgbClr val="000099"/>
                </a:solidFill>
              </a:rPr>
              <a:t>Neh</a:t>
            </a:r>
            <a:r>
              <a:rPr lang="en-GB" sz="2000" b="1" dirty="0">
                <a:solidFill>
                  <a:srgbClr val="000099"/>
                </a:solidFill>
              </a:rPr>
              <a:t> 12</a:t>
            </a:r>
            <a:r>
              <a:rPr lang="en-GB" sz="1400" b="1" dirty="0">
                <a:solidFill>
                  <a:srgbClr val="000099"/>
                </a:solidFill>
              </a:rPr>
              <a:t>:1-8</a:t>
            </a:r>
            <a:endParaRPr lang="en-GB" sz="2000" b="1" dirty="0">
              <a:solidFill>
                <a:srgbClr val="000099"/>
              </a:solidFill>
            </a:endParaRPr>
          </a:p>
          <a:p>
            <a:pPr algn="l">
              <a:lnSpc>
                <a:spcPct val="110000"/>
              </a:lnSpc>
              <a:spcBef>
                <a:spcPts val="0"/>
              </a:spcBef>
            </a:pPr>
            <a:r>
              <a:rPr lang="en-GB" sz="2000" b="1" dirty="0">
                <a:solidFill>
                  <a:srgbClr val="000099"/>
                </a:solidFill>
              </a:rPr>
              <a:t>Abraham</a:t>
            </a:r>
          </a:p>
          <a:p>
            <a:pPr algn="l">
              <a:lnSpc>
                <a:spcPct val="110000"/>
              </a:lnSpc>
              <a:spcBef>
                <a:spcPts val="0"/>
              </a:spcBef>
            </a:pPr>
            <a:r>
              <a:rPr lang="en-GB" sz="2000" b="1" dirty="0">
                <a:solidFill>
                  <a:srgbClr val="000099"/>
                </a:solidFill>
              </a:rPr>
              <a:t>Isaac</a:t>
            </a:r>
          </a:p>
          <a:p>
            <a:pPr algn="l">
              <a:lnSpc>
                <a:spcPct val="110000"/>
              </a:lnSpc>
              <a:spcBef>
                <a:spcPts val="0"/>
              </a:spcBef>
            </a:pPr>
            <a:r>
              <a:rPr lang="en-GB" sz="2000" b="1" dirty="0">
                <a:solidFill>
                  <a:srgbClr val="000099"/>
                </a:solidFill>
              </a:rPr>
              <a:t>Jacob/Israel</a:t>
            </a:r>
          </a:p>
          <a:p>
            <a:pPr algn="l">
              <a:lnSpc>
                <a:spcPct val="110000"/>
              </a:lnSpc>
              <a:spcBef>
                <a:spcPts val="0"/>
              </a:spcBef>
            </a:pPr>
            <a:r>
              <a:rPr lang="en-GB" sz="2000" b="1" dirty="0">
                <a:solidFill>
                  <a:srgbClr val="000099"/>
                </a:solidFill>
              </a:rPr>
              <a:t>Judah …………………………………………………….Levi…………………….. (+ 10 more)</a:t>
            </a:r>
          </a:p>
          <a:p>
            <a:pPr algn="l">
              <a:lnSpc>
                <a:spcPct val="110000"/>
              </a:lnSpc>
              <a:spcBef>
                <a:spcPts val="0"/>
              </a:spcBef>
            </a:pPr>
            <a:r>
              <a:rPr lang="en-GB" sz="2000" b="1" dirty="0">
                <a:solidFill>
                  <a:srgbClr val="000099"/>
                </a:solidFill>
              </a:rPr>
              <a:t>David				Aaron     Moses    Others</a:t>
            </a:r>
          </a:p>
          <a:p>
            <a:pPr algn="l">
              <a:lnSpc>
                <a:spcPct val="110000"/>
              </a:lnSpc>
              <a:spcBef>
                <a:spcPts val="0"/>
              </a:spcBef>
            </a:pPr>
            <a:r>
              <a:rPr lang="en-GB" sz="2000" b="1" dirty="0">
                <a:solidFill>
                  <a:srgbClr val="000099"/>
                </a:solidFill>
              </a:rPr>
              <a:t>.				Priests		Levites</a:t>
            </a:r>
          </a:p>
          <a:p>
            <a:pPr algn="l">
              <a:lnSpc>
                <a:spcPct val="110000"/>
              </a:lnSpc>
              <a:spcBef>
                <a:spcPts val="0"/>
              </a:spcBef>
            </a:pPr>
            <a:r>
              <a:rPr lang="en-GB" sz="2000" b="1" dirty="0">
                <a:solidFill>
                  <a:srgbClr val="000099"/>
                </a:solidFill>
              </a:rPr>
              <a:t>.				     .</a:t>
            </a:r>
          </a:p>
          <a:p>
            <a:pPr algn="l">
              <a:lnSpc>
                <a:spcPct val="110000"/>
              </a:lnSpc>
              <a:spcBef>
                <a:spcPts val="0"/>
              </a:spcBef>
            </a:pPr>
            <a:r>
              <a:rPr lang="en-GB" sz="2000" b="1" dirty="0">
                <a:solidFill>
                  <a:srgbClr val="000099"/>
                </a:solidFill>
              </a:rPr>
              <a:t>.				     .</a:t>
            </a:r>
          </a:p>
          <a:p>
            <a:pPr algn="l">
              <a:lnSpc>
                <a:spcPct val="110000"/>
              </a:lnSpc>
              <a:spcBef>
                <a:spcPts val="0"/>
              </a:spcBef>
            </a:pPr>
            <a:r>
              <a:rPr lang="en-GB" sz="2000" b="1" dirty="0">
                <a:solidFill>
                  <a:srgbClr val="000099"/>
                </a:solidFill>
              </a:rPr>
              <a:t>.				Abijah</a:t>
            </a:r>
          </a:p>
          <a:p>
            <a:pPr algn="l">
              <a:lnSpc>
                <a:spcPct val="110000"/>
              </a:lnSpc>
              <a:spcBef>
                <a:spcPts val="0"/>
              </a:spcBef>
            </a:pPr>
            <a:r>
              <a:rPr lang="en-GB" sz="2000" b="1" dirty="0">
                <a:solidFill>
                  <a:srgbClr val="000099"/>
                </a:solidFill>
              </a:rPr>
              <a:t>.				     .</a:t>
            </a:r>
          </a:p>
          <a:p>
            <a:pPr algn="l">
              <a:lnSpc>
                <a:spcPct val="110000"/>
              </a:lnSpc>
              <a:spcBef>
                <a:spcPts val="0"/>
              </a:spcBef>
            </a:pPr>
            <a:r>
              <a:rPr lang="en-GB" sz="2000" b="1" dirty="0">
                <a:solidFill>
                  <a:srgbClr val="000099"/>
                </a:solidFill>
              </a:rPr>
              <a:t>Mary … Joseph </a:t>
            </a:r>
            <a:r>
              <a:rPr lang="en-GB" sz="1600" b="1" dirty="0">
                <a:solidFill>
                  <a:srgbClr val="000099"/>
                </a:solidFill>
              </a:rPr>
              <a:t>(Matthew)</a:t>
            </a:r>
            <a:r>
              <a:rPr lang="en-GB" sz="2000" b="1" dirty="0">
                <a:solidFill>
                  <a:srgbClr val="000099"/>
                </a:solidFill>
              </a:rPr>
              <a:t>		Zechariah = Elizabeth </a:t>
            </a:r>
            <a:r>
              <a:rPr lang="en-GB" sz="1600" b="1" dirty="0">
                <a:solidFill>
                  <a:srgbClr val="000099"/>
                </a:solidFill>
              </a:rPr>
              <a:t>(Luke) </a:t>
            </a:r>
          </a:p>
          <a:p>
            <a:pPr algn="l">
              <a:lnSpc>
                <a:spcPct val="110000"/>
              </a:lnSpc>
              <a:spcBef>
                <a:spcPts val="0"/>
              </a:spcBef>
            </a:pPr>
            <a:r>
              <a:rPr lang="en-GB" sz="2000" b="1" dirty="0">
                <a:solidFill>
                  <a:srgbClr val="000099"/>
                </a:solidFill>
              </a:rPr>
              <a:t>Jesus				John</a:t>
            </a:r>
          </a:p>
        </p:txBody>
      </p:sp>
    </p:spTree>
    <p:extLst>
      <p:ext uri="{BB962C8B-B14F-4D97-AF65-F5344CB8AC3E}">
        <p14:creationId xmlns:p14="http://schemas.microsoft.com/office/powerpoint/2010/main" val="427966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03034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F1534C-BD73-4B53-AA4A-1219CE8E5923}"/>
              </a:ext>
            </a:extLst>
          </p:cNvPr>
          <p:cNvSpPr>
            <a:spLocks noGrp="1"/>
          </p:cNvSpPr>
          <p:nvPr>
            <p:ph type="subTitle" idx="1"/>
          </p:nvPr>
        </p:nvSpPr>
        <p:spPr>
          <a:xfrm>
            <a:off x="639192" y="594803"/>
            <a:ext cx="8016536" cy="5237825"/>
          </a:xfrm>
        </p:spPr>
        <p:txBody>
          <a:bodyPr>
            <a:normAutofit/>
          </a:bodyPr>
          <a:lstStyle/>
          <a:p>
            <a:pPr algn="l">
              <a:lnSpc>
                <a:spcPct val="110000"/>
              </a:lnSpc>
              <a:spcBef>
                <a:spcPts val="0"/>
              </a:spcBef>
            </a:pPr>
            <a:r>
              <a:rPr lang="en-GB" b="1" dirty="0">
                <a:solidFill>
                  <a:srgbClr val="000099"/>
                </a:solidFill>
              </a:rPr>
              <a:t>Luke and the Supernatural</a:t>
            </a:r>
          </a:p>
          <a:p>
            <a:pPr algn="l">
              <a:lnSpc>
                <a:spcPct val="110000"/>
              </a:lnSpc>
              <a:spcBef>
                <a:spcPts val="0"/>
              </a:spcBef>
            </a:pPr>
            <a:r>
              <a:rPr lang="en-GB" sz="20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8-10	Zechariah and the angel</a:t>
            </a:r>
          </a:p>
          <a:p>
            <a:pPr algn="l">
              <a:lnSpc>
                <a:spcPct val="110000"/>
              </a:lnSpc>
              <a:spcBef>
                <a:spcPts val="0"/>
              </a:spcBef>
            </a:pPr>
            <a:r>
              <a:rPr lang="en-GB" sz="20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26-38	Mary and Gabriel</a:t>
            </a:r>
          </a:p>
          <a:p>
            <a:pPr algn="l">
              <a:lnSpc>
                <a:spcPct val="110000"/>
              </a:lnSpc>
              <a:spcBef>
                <a:spcPts val="0"/>
              </a:spcBef>
            </a:pPr>
            <a:r>
              <a:rPr lang="en-GB" sz="20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46-56	Mary’s song of praise</a:t>
            </a:r>
          </a:p>
          <a:p>
            <a:pPr algn="l">
              <a:lnSpc>
                <a:spcPct val="110000"/>
              </a:lnSpc>
              <a:spcBef>
                <a:spcPts val="0"/>
              </a:spcBef>
            </a:pPr>
            <a:r>
              <a:rPr lang="en-GB" sz="20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67-79	Zechariah’s prophecy</a:t>
            </a:r>
          </a:p>
          <a:p>
            <a:pPr algn="l">
              <a:lnSpc>
                <a:spcPct val="110000"/>
              </a:lnSpc>
              <a:spcBef>
                <a:spcPts val="0"/>
              </a:spcBef>
            </a:pPr>
            <a:endParaRPr lang="en-GB" sz="20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0000"/>
              </a:lnSpc>
              <a:spcBef>
                <a:spcPts val="0"/>
              </a:spcBef>
            </a:pPr>
            <a:endParaRPr lang="en-GB" b="1" u="sng" dirty="0">
              <a:solidFill>
                <a:srgbClr val="000099"/>
              </a:solidFill>
            </a:endParaRPr>
          </a:p>
        </p:txBody>
      </p:sp>
    </p:spTree>
    <p:extLst>
      <p:ext uri="{BB962C8B-B14F-4D97-AF65-F5344CB8AC3E}">
        <p14:creationId xmlns:p14="http://schemas.microsoft.com/office/powerpoint/2010/main" val="40726323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471</TotalTime>
  <Words>945</Words>
  <Application>Microsoft Office PowerPoint</Application>
  <PresentationFormat>On-screen Show (4:3)</PresentationFormat>
  <Paragraphs>104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 Lewis</dc:creator>
  <cp:lastModifiedBy>Mike Lewis</cp:lastModifiedBy>
  <cp:revision>2</cp:revision>
  <dcterms:created xsi:type="dcterms:W3CDTF">2021-03-19T10:45:01Z</dcterms:created>
  <dcterms:modified xsi:type="dcterms:W3CDTF">2021-03-20T08:44:24Z</dcterms:modified>
</cp:coreProperties>
</file>