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2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144B7-D135-415A-92FE-71BC1CFA2D0F}" v="33" dt="2021-05-27T08:19:29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Lewis" userId="c18a8c299dca77cd" providerId="LiveId" clId="{853144B7-D135-415A-92FE-71BC1CFA2D0F}"/>
    <pc:docChg chg="undo custSel addSld delSld modSld sldOrd">
      <pc:chgData name="Mike Lewis" userId="c18a8c299dca77cd" providerId="LiveId" clId="{853144B7-D135-415A-92FE-71BC1CFA2D0F}" dt="2021-05-27T19:58:18.631" v="3253" actId="20577"/>
      <pc:docMkLst>
        <pc:docMk/>
      </pc:docMkLst>
      <pc:sldChg chg="addSp delSp modSp mod ord">
        <pc:chgData name="Mike Lewis" userId="c18a8c299dca77cd" providerId="LiveId" clId="{853144B7-D135-415A-92FE-71BC1CFA2D0F}" dt="2021-05-27T19:30:57.630" v="2989"/>
        <pc:sldMkLst>
          <pc:docMk/>
          <pc:sldMk cId="1126777664" sldId="256"/>
        </pc:sldMkLst>
        <pc:spChg chg="del mod">
          <ac:chgData name="Mike Lewis" userId="c18a8c299dca77cd" providerId="LiveId" clId="{853144B7-D135-415A-92FE-71BC1CFA2D0F}" dt="2021-05-27T08:10:19.885" v="2316" actId="478"/>
          <ac:spMkLst>
            <pc:docMk/>
            <pc:sldMk cId="1126777664" sldId="256"/>
            <ac:spMk id="6" creationId="{C961165E-F9A3-46C3-9D6B-65706383F81B}"/>
          </ac:spMkLst>
        </pc:spChg>
        <pc:spChg chg="add mod">
          <ac:chgData name="Mike Lewis" userId="c18a8c299dca77cd" providerId="LiveId" clId="{853144B7-D135-415A-92FE-71BC1CFA2D0F}" dt="2021-05-27T08:10:20.888" v="2317"/>
          <ac:spMkLst>
            <pc:docMk/>
            <pc:sldMk cId="1126777664" sldId="256"/>
            <ac:spMk id="7" creationId="{E96C2C20-7439-4205-B180-99CB055BE81B}"/>
          </ac:spMkLst>
        </pc:spChg>
        <pc:spChg chg="add mod">
          <ac:chgData name="Mike Lewis" userId="c18a8c299dca77cd" providerId="LiveId" clId="{853144B7-D135-415A-92FE-71BC1CFA2D0F}" dt="2021-05-27T08:09:45.636" v="2315" actId="207"/>
          <ac:spMkLst>
            <pc:docMk/>
            <pc:sldMk cId="1126777664" sldId="256"/>
            <ac:spMk id="12" creationId="{D5BC9148-DFF8-4002-BBA7-48D90C1DF20F}"/>
          </ac:spMkLst>
        </pc:spChg>
        <pc:picChg chg="add mod ord">
          <ac:chgData name="Mike Lewis" userId="c18a8c299dca77cd" providerId="LiveId" clId="{853144B7-D135-415A-92FE-71BC1CFA2D0F}" dt="2021-05-23T15:54:44.895" v="72" actId="1076"/>
          <ac:picMkLst>
            <pc:docMk/>
            <pc:sldMk cId="1126777664" sldId="256"/>
            <ac:picMk id="3" creationId="{2579235F-6930-45AC-9735-554FD032C501}"/>
          </ac:picMkLst>
        </pc:picChg>
        <pc:picChg chg="del">
          <ac:chgData name="Mike Lewis" userId="c18a8c299dca77cd" providerId="LiveId" clId="{853144B7-D135-415A-92FE-71BC1CFA2D0F}" dt="2021-05-23T15:50:17.711" v="1" actId="478"/>
          <ac:picMkLst>
            <pc:docMk/>
            <pc:sldMk cId="1126777664" sldId="256"/>
            <ac:picMk id="8" creationId="{54E2D334-4F02-4CFD-89CD-475D1E925215}"/>
          </ac:picMkLst>
        </pc:picChg>
        <pc:picChg chg="add del mod">
          <ac:chgData name="Mike Lewis" userId="c18a8c299dca77cd" providerId="LiveId" clId="{853144B7-D135-415A-92FE-71BC1CFA2D0F}" dt="2021-05-23T15:52:45.663" v="45"/>
          <ac:picMkLst>
            <pc:docMk/>
            <pc:sldMk cId="1126777664" sldId="256"/>
            <ac:picMk id="9" creationId="{2B52724F-E95D-466D-9A97-BA41B4CA94C4}"/>
          </ac:picMkLst>
        </pc:picChg>
        <pc:picChg chg="add mod">
          <ac:chgData name="Mike Lewis" userId="c18a8c299dca77cd" providerId="LiveId" clId="{853144B7-D135-415A-92FE-71BC1CFA2D0F}" dt="2021-05-23T15:54:41.351" v="71" actId="1076"/>
          <ac:picMkLst>
            <pc:docMk/>
            <pc:sldMk cId="1126777664" sldId="256"/>
            <ac:picMk id="15" creationId="{6EF11632-7DA1-4AB6-8C96-738372860E20}"/>
          </ac:picMkLst>
        </pc:picChg>
        <pc:cxnChg chg="mod">
          <ac:chgData name="Mike Lewis" userId="c18a8c299dca77cd" providerId="LiveId" clId="{853144B7-D135-415A-92FE-71BC1CFA2D0F}" dt="2021-05-23T15:54:49.437" v="73" actId="1076"/>
          <ac:cxnSpMkLst>
            <pc:docMk/>
            <pc:sldMk cId="1126777664" sldId="256"/>
            <ac:cxnSpMk id="10" creationId="{EE2BAF10-9A66-4E42-B9F7-264809665B2F}"/>
          </ac:cxnSpMkLst>
        </pc:cxnChg>
        <pc:cxnChg chg="del">
          <ac:chgData name="Mike Lewis" userId="c18a8c299dca77cd" providerId="LiveId" clId="{853144B7-D135-415A-92FE-71BC1CFA2D0F}" dt="2021-05-23T15:53:25.432" v="65" actId="478"/>
          <ac:cxnSpMkLst>
            <pc:docMk/>
            <pc:sldMk cId="1126777664" sldId="256"/>
            <ac:cxnSpMk id="11" creationId="{02D6D070-C8EB-42D2-8D9B-E9487BA676CA}"/>
          </ac:cxnSpMkLst>
        </pc:cxnChg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3398126128" sldId="257"/>
        </pc:sldMkLst>
      </pc:sldChg>
      <pc:sldChg chg="addSp delSp modSp add mod ord">
        <pc:chgData name="Mike Lewis" userId="c18a8c299dca77cd" providerId="LiveId" clId="{853144B7-D135-415A-92FE-71BC1CFA2D0F}" dt="2021-05-27T08:04:05.746" v="2161" actId="1076"/>
        <pc:sldMkLst>
          <pc:docMk/>
          <pc:sldMk cId="4118693536" sldId="257"/>
        </pc:sldMkLst>
        <pc:spChg chg="add del mod">
          <ac:chgData name="Mike Lewis" userId="c18a8c299dca77cd" providerId="LiveId" clId="{853144B7-D135-415A-92FE-71BC1CFA2D0F}" dt="2021-05-23T19:34:08.925" v="217" actId="478"/>
          <ac:spMkLst>
            <pc:docMk/>
            <pc:sldMk cId="4118693536" sldId="257"/>
            <ac:spMk id="2" creationId="{F17BD7D9-FD57-4367-824D-704053D1398D}"/>
          </ac:spMkLst>
        </pc:spChg>
        <pc:spChg chg="add mod">
          <ac:chgData name="Mike Lewis" userId="c18a8c299dca77cd" providerId="LiveId" clId="{853144B7-D135-415A-92FE-71BC1CFA2D0F}" dt="2021-05-23T19:42:03.250" v="389" actId="1076"/>
          <ac:spMkLst>
            <pc:docMk/>
            <pc:sldMk cId="4118693536" sldId="257"/>
            <ac:spMk id="5" creationId="{23A012BC-8075-474A-AE40-CE2640E342F0}"/>
          </ac:spMkLst>
        </pc:spChg>
        <pc:spChg chg="mod">
          <ac:chgData name="Mike Lewis" userId="c18a8c299dca77cd" providerId="LiveId" clId="{853144B7-D135-415A-92FE-71BC1CFA2D0F}" dt="2021-05-23T19:35:20.989" v="258" actId="20577"/>
          <ac:spMkLst>
            <pc:docMk/>
            <pc:sldMk cId="4118693536" sldId="257"/>
            <ac:spMk id="6" creationId="{C961165E-F9A3-46C3-9D6B-65706383F81B}"/>
          </ac:spMkLst>
        </pc:spChg>
        <pc:spChg chg="add mod">
          <ac:chgData name="Mike Lewis" userId="c18a8c299dca77cd" providerId="LiveId" clId="{853144B7-D135-415A-92FE-71BC1CFA2D0F}" dt="2021-05-23T19:41:25.181" v="384" actId="1076"/>
          <ac:spMkLst>
            <pc:docMk/>
            <pc:sldMk cId="4118693536" sldId="257"/>
            <ac:spMk id="7" creationId="{3F31DDCF-88D1-4675-9593-0DE1CDD61267}"/>
          </ac:spMkLst>
        </pc:spChg>
        <pc:spChg chg="add mod">
          <ac:chgData name="Mike Lewis" userId="c18a8c299dca77cd" providerId="LiveId" clId="{853144B7-D135-415A-92FE-71BC1CFA2D0F}" dt="2021-05-27T08:04:05.746" v="2161" actId="1076"/>
          <ac:spMkLst>
            <pc:docMk/>
            <pc:sldMk cId="4118693536" sldId="257"/>
            <ac:spMk id="8" creationId="{D80AD87B-6ED8-4ECD-9B49-A7C2896A9F38}"/>
          </ac:spMkLst>
        </pc:spChg>
        <pc:spChg chg="del mod">
          <ac:chgData name="Mike Lewis" userId="c18a8c299dca77cd" providerId="LiveId" clId="{853144B7-D135-415A-92FE-71BC1CFA2D0F}" dt="2021-05-23T15:59:50.100" v="78" actId="478"/>
          <ac:spMkLst>
            <pc:docMk/>
            <pc:sldMk cId="4118693536" sldId="257"/>
            <ac:spMk id="12" creationId="{D5BC9148-DFF8-4002-BBA7-48D90C1DF20F}"/>
          </ac:spMkLst>
        </pc:spChg>
        <pc:picChg chg="del">
          <ac:chgData name="Mike Lewis" userId="c18a8c299dca77cd" providerId="LiveId" clId="{853144B7-D135-415A-92FE-71BC1CFA2D0F}" dt="2021-05-23T15:59:47.516" v="76" actId="478"/>
          <ac:picMkLst>
            <pc:docMk/>
            <pc:sldMk cId="4118693536" sldId="257"/>
            <ac:picMk id="3" creationId="{2579235F-6930-45AC-9735-554FD032C501}"/>
          </ac:picMkLst>
        </pc:picChg>
        <pc:picChg chg="add mod">
          <ac:chgData name="Mike Lewis" userId="c18a8c299dca77cd" providerId="LiveId" clId="{853144B7-D135-415A-92FE-71BC1CFA2D0F}" dt="2021-05-23T19:35:56.203" v="259" actId="1076"/>
          <ac:picMkLst>
            <pc:docMk/>
            <pc:sldMk cId="4118693536" sldId="257"/>
            <ac:picMk id="4" creationId="{A93FE0D7-1DDB-4E55-93F8-0B91AA35D168}"/>
          </ac:picMkLst>
        </pc:picChg>
        <pc:picChg chg="del">
          <ac:chgData name="Mike Lewis" userId="c18a8c299dca77cd" providerId="LiveId" clId="{853144B7-D135-415A-92FE-71BC1CFA2D0F}" dt="2021-05-23T15:59:52.346" v="80" actId="478"/>
          <ac:picMkLst>
            <pc:docMk/>
            <pc:sldMk cId="4118693536" sldId="257"/>
            <ac:picMk id="15" creationId="{6EF11632-7DA1-4AB6-8C96-738372860E20}"/>
          </ac:picMkLst>
        </pc:picChg>
        <pc:cxnChg chg="add mod">
          <ac:chgData name="Mike Lewis" userId="c18a8c299dca77cd" providerId="LiveId" clId="{853144B7-D135-415A-92FE-71BC1CFA2D0F}" dt="2021-05-23T19:41:28.807" v="385" actId="14100"/>
          <ac:cxnSpMkLst>
            <pc:docMk/>
            <pc:sldMk cId="4118693536" sldId="257"/>
            <ac:cxnSpMk id="10" creationId="{8BBE474C-EB35-4CFB-844E-45C0AEF2C78C}"/>
          </ac:cxnSpMkLst>
        </pc:cxnChg>
        <pc:cxnChg chg="del">
          <ac:chgData name="Mike Lewis" userId="c18a8c299dca77cd" providerId="LiveId" clId="{853144B7-D135-415A-92FE-71BC1CFA2D0F}" dt="2021-05-23T15:59:51.137" v="79" actId="478"/>
          <ac:cxnSpMkLst>
            <pc:docMk/>
            <pc:sldMk cId="4118693536" sldId="257"/>
            <ac:cxnSpMk id="10" creationId="{EE2BAF10-9A66-4E42-B9F7-264809665B2F}"/>
          </ac:cxnSpMkLst>
        </pc:cxnChg>
        <pc:cxnChg chg="add mod">
          <ac:chgData name="Mike Lewis" userId="c18a8c299dca77cd" providerId="LiveId" clId="{853144B7-D135-415A-92FE-71BC1CFA2D0F}" dt="2021-05-27T08:03:49.312" v="2158" actId="14100"/>
          <ac:cxnSpMkLst>
            <pc:docMk/>
            <pc:sldMk cId="4118693536" sldId="257"/>
            <ac:cxnSpMk id="11" creationId="{CF77EE58-CF4B-4075-8133-08C150EEF761}"/>
          </ac:cxnSpMkLst>
        </pc:cxnChg>
        <pc:cxnChg chg="add mod">
          <ac:chgData name="Mike Lewis" userId="c18a8c299dca77cd" providerId="LiveId" clId="{853144B7-D135-415A-92FE-71BC1CFA2D0F}" dt="2021-05-27T08:04:00.185" v="2160" actId="14100"/>
          <ac:cxnSpMkLst>
            <pc:docMk/>
            <pc:sldMk cId="4118693536" sldId="257"/>
            <ac:cxnSpMk id="13" creationId="{18521DFE-BFE3-423A-BF06-636129629FF0}"/>
          </ac:cxnSpMkLst>
        </pc:cxnChg>
      </pc:sldChg>
      <pc:sldChg chg="addSp delSp modSp add mod ord">
        <pc:chgData name="Mike Lewis" userId="c18a8c299dca77cd" providerId="LiveId" clId="{853144B7-D135-415A-92FE-71BC1CFA2D0F}" dt="2021-05-27T19:30:33.760" v="2985" actId="20578"/>
        <pc:sldMkLst>
          <pc:docMk/>
          <pc:sldMk cId="570823335" sldId="258"/>
        </pc:sldMkLst>
        <pc:spChg chg="mod ord">
          <ac:chgData name="Mike Lewis" userId="c18a8c299dca77cd" providerId="LiveId" clId="{853144B7-D135-415A-92FE-71BC1CFA2D0F}" dt="2021-05-27T19:14:50.344" v="2815" actId="20577"/>
          <ac:spMkLst>
            <pc:docMk/>
            <pc:sldMk cId="570823335" sldId="258"/>
            <ac:spMk id="2" creationId="{F17BD7D9-FD57-4367-824D-704053D1398D}"/>
          </ac:spMkLst>
        </pc:spChg>
        <pc:spChg chg="del">
          <ac:chgData name="Mike Lewis" userId="c18a8c299dca77cd" providerId="LiveId" clId="{853144B7-D135-415A-92FE-71BC1CFA2D0F}" dt="2021-05-23T16:09:13.343" v="186" actId="478"/>
          <ac:spMkLst>
            <pc:docMk/>
            <pc:sldMk cId="570823335" sldId="258"/>
            <ac:spMk id="6" creationId="{C961165E-F9A3-46C3-9D6B-65706383F81B}"/>
          </ac:spMkLst>
        </pc:spChg>
        <pc:picChg chg="add del mod">
          <ac:chgData name="Mike Lewis" userId="c18a8c299dca77cd" providerId="LiveId" clId="{853144B7-D135-415A-92FE-71BC1CFA2D0F}" dt="2021-05-23T16:09:00.938" v="180" actId="478"/>
          <ac:picMkLst>
            <pc:docMk/>
            <pc:sldMk cId="570823335" sldId="258"/>
            <ac:picMk id="4" creationId="{B459270E-65B4-43DA-8CA5-572BCEF0FF65}"/>
          </ac:picMkLst>
        </pc:picChg>
        <pc:picChg chg="add del mod">
          <ac:chgData name="Mike Lewis" userId="c18a8c299dca77cd" providerId="LiveId" clId="{853144B7-D135-415A-92FE-71BC1CFA2D0F}" dt="2021-05-23T16:06:44.471" v="157" actId="478"/>
          <ac:picMkLst>
            <pc:docMk/>
            <pc:sldMk cId="570823335" sldId="258"/>
            <ac:picMk id="8" creationId="{BE20851D-120B-44B5-8BB3-A8C629D0B20F}"/>
          </ac:picMkLst>
        </pc:picChg>
        <pc:picChg chg="add mod">
          <ac:chgData name="Mike Lewis" userId="c18a8c299dca77cd" providerId="LiveId" clId="{853144B7-D135-415A-92FE-71BC1CFA2D0F}" dt="2021-05-23T16:11:41.241" v="208" actId="1076"/>
          <ac:picMkLst>
            <pc:docMk/>
            <pc:sldMk cId="570823335" sldId="258"/>
            <ac:picMk id="10" creationId="{B9D259A6-59C6-45B5-919F-A92113C237A9}"/>
          </ac:picMkLst>
        </pc:picChg>
        <pc:picChg chg="add del mod">
          <ac:chgData name="Mike Lewis" userId="c18a8c299dca77cd" providerId="LiveId" clId="{853144B7-D135-415A-92FE-71BC1CFA2D0F}" dt="2021-05-23T16:10:44.699" v="200" actId="478"/>
          <ac:picMkLst>
            <pc:docMk/>
            <pc:sldMk cId="570823335" sldId="258"/>
            <ac:picMk id="12" creationId="{89238EC3-945A-463E-BB59-85A887520CC9}"/>
          </ac:picMkLst>
        </pc:picChg>
        <pc:picChg chg="add mod">
          <ac:chgData name="Mike Lewis" userId="c18a8c299dca77cd" providerId="LiveId" clId="{853144B7-D135-415A-92FE-71BC1CFA2D0F}" dt="2021-05-23T16:09:50.749" v="194" actId="14100"/>
          <ac:picMkLst>
            <pc:docMk/>
            <pc:sldMk cId="570823335" sldId="258"/>
            <ac:picMk id="15" creationId="{86211CFC-8B55-4C91-AE2E-72C15EE5A8B7}"/>
          </ac:picMkLst>
        </pc:picChg>
        <pc:picChg chg="add mod">
          <ac:chgData name="Mike Lewis" userId="c18a8c299dca77cd" providerId="LiveId" clId="{853144B7-D135-415A-92FE-71BC1CFA2D0F}" dt="2021-05-23T16:11:50.369" v="211" actId="14100"/>
          <ac:picMkLst>
            <pc:docMk/>
            <pc:sldMk cId="570823335" sldId="258"/>
            <ac:picMk id="20" creationId="{332D0387-9239-4986-9784-8CDB7E89DEA1}"/>
          </ac:picMkLst>
        </pc:picChg>
        <pc:cxnChg chg="add mod ord">
          <ac:chgData name="Mike Lewis" userId="c18a8c299dca77cd" providerId="LiveId" clId="{853144B7-D135-415A-92FE-71BC1CFA2D0F}" dt="2021-05-27T08:11:12.087" v="2323" actId="14100"/>
          <ac:cxnSpMkLst>
            <pc:docMk/>
            <pc:sldMk cId="570823335" sldId="258"/>
            <ac:cxnSpMk id="7" creationId="{EAA76A90-2A52-422B-8297-BAB14D0426F3}"/>
          </ac:cxnSpMkLst>
        </pc:cxnChg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3573510004" sldId="258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450365315" sldId="259"/>
        </pc:sldMkLst>
      </pc:sldChg>
      <pc:sldChg chg="add del">
        <pc:chgData name="Mike Lewis" userId="c18a8c299dca77cd" providerId="LiveId" clId="{853144B7-D135-415A-92FE-71BC1CFA2D0F}" dt="2021-05-27T08:09:27.291" v="2314" actId="47"/>
        <pc:sldMkLst>
          <pc:docMk/>
          <pc:sldMk cId="2305587642" sldId="259"/>
        </pc:sldMkLst>
      </pc:sldChg>
      <pc:sldChg chg="addSp delSp modSp add mod">
        <pc:chgData name="Mike Lewis" userId="c18a8c299dca77cd" providerId="LiveId" clId="{853144B7-D135-415A-92FE-71BC1CFA2D0F}" dt="2021-05-27T19:55:57.199" v="3156" actId="20577"/>
        <pc:sldMkLst>
          <pc:docMk/>
          <pc:sldMk cId="1379599906" sldId="260"/>
        </pc:sldMkLst>
        <pc:spChg chg="add mod">
          <ac:chgData name="Mike Lewis" userId="c18a8c299dca77cd" providerId="LiveId" clId="{853144B7-D135-415A-92FE-71BC1CFA2D0F}" dt="2021-05-25T10:18:06.015" v="467" actId="20577"/>
          <ac:spMkLst>
            <pc:docMk/>
            <pc:sldMk cId="1379599906" sldId="260"/>
            <ac:spMk id="2" creationId="{F16F5B5E-BA53-427A-8F61-68E5FB71C019}"/>
          </ac:spMkLst>
        </pc:spChg>
        <pc:spChg chg="add mod">
          <ac:chgData name="Mike Lewis" userId="c18a8c299dca77cd" providerId="LiveId" clId="{853144B7-D135-415A-92FE-71BC1CFA2D0F}" dt="2021-05-27T19:55:57.199" v="3156" actId="20577"/>
          <ac:spMkLst>
            <pc:docMk/>
            <pc:sldMk cId="1379599906" sldId="260"/>
            <ac:spMk id="3" creationId="{A2C3F7BE-3BEA-45CD-A753-C93589432A74}"/>
          </ac:spMkLst>
        </pc:spChg>
        <pc:spChg chg="del">
          <ac:chgData name="Mike Lewis" userId="c18a8c299dca77cd" providerId="LiveId" clId="{853144B7-D135-415A-92FE-71BC1CFA2D0F}" dt="2021-05-25T10:16:10.897" v="396" actId="478"/>
          <ac:spMkLst>
            <pc:docMk/>
            <pc:sldMk cId="1379599906" sldId="260"/>
            <ac:spMk id="5" creationId="{23A012BC-8075-474A-AE40-CE2640E342F0}"/>
          </ac:spMkLst>
        </pc:spChg>
        <pc:spChg chg="del mod">
          <ac:chgData name="Mike Lewis" userId="c18a8c299dca77cd" providerId="LiveId" clId="{853144B7-D135-415A-92FE-71BC1CFA2D0F}" dt="2021-05-25T10:16:09.022" v="395" actId="478"/>
          <ac:spMkLst>
            <pc:docMk/>
            <pc:sldMk cId="1379599906" sldId="260"/>
            <ac:spMk id="7" creationId="{3F31DDCF-88D1-4675-9593-0DE1CDD61267}"/>
          </ac:spMkLst>
        </pc:spChg>
        <pc:spChg chg="del">
          <ac:chgData name="Mike Lewis" userId="c18a8c299dca77cd" providerId="LiveId" clId="{853144B7-D135-415A-92FE-71BC1CFA2D0F}" dt="2021-05-25T10:16:17.239" v="399" actId="478"/>
          <ac:spMkLst>
            <pc:docMk/>
            <pc:sldMk cId="1379599906" sldId="260"/>
            <ac:spMk id="8" creationId="{D80AD87B-6ED8-4ECD-9B49-A7C2896A9F38}"/>
          </ac:spMkLst>
        </pc:spChg>
        <pc:picChg chg="del">
          <ac:chgData name="Mike Lewis" userId="c18a8c299dca77cd" providerId="LiveId" clId="{853144B7-D135-415A-92FE-71BC1CFA2D0F}" dt="2021-05-25T10:16:04.601" v="392" actId="478"/>
          <ac:picMkLst>
            <pc:docMk/>
            <pc:sldMk cId="1379599906" sldId="260"/>
            <ac:picMk id="4" creationId="{A93FE0D7-1DDB-4E55-93F8-0B91AA35D168}"/>
          </ac:picMkLst>
        </pc:picChg>
        <pc:cxnChg chg="del mod">
          <ac:chgData name="Mike Lewis" userId="c18a8c299dca77cd" providerId="LiveId" clId="{853144B7-D135-415A-92FE-71BC1CFA2D0F}" dt="2021-05-25T10:16:06.554" v="393" actId="478"/>
          <ac:cxnSpMkLst>
            <pc:docMk/>
            <pc:sldMk cId="1379599906" sldId="260"/>
            <ac:cxnSpMk id="10" creationId="{8BBE474C-EB35-4CFB-844E-45C0AEF2C78C}"/>
          </ac:cxnSpMkLst>
        </pc:cxnChg>
        <pc:cxnChg chg="del">
          <ac:chgData name="Mike Lewis" userId="c18a8c299dca77cd" providerId="LiveId" clId="{853144B7-D135-415A-92FE-71BC1CFA2D0F}" dt="2021-05-25T10:16:11.928" v="397" actId="478"/>
          <ac:cxnSpMkLst>
            <pc:docMk/>
            <pc:sldMk cId="1379599906" sldId="260"/>
            <ac:cxnSpMk id="11" creationId="{CF77EE58-CF4B-4075-8133-08C150EEF761}"/>
          </ac:cxnSpMkLst>
        </pc:cxnChg>
        <pc:cxnChg chg="add mod">
          <ac:chgData name="Mike Lewis" userId="c18a8c299dca77cd" providerId="LiveId" clId="{853144B7-D135-415A-92FE-71BC1CFA2D0F}" dt="2021-05-25T10:22:31.023" v="717" actId="14100"/>
          <ac:cxnSpMkLst>
            <pc:docMk/>
            <pc:sldMk cId="1379599906" sldId="260"/>
            <ac:cxnSpMk id="12" creationId="{E32C5A03-32FF-4604-9A5C-A4BB830219A9}"/>
          </ac:cxnSpMkLst>
        </pc:cxnChg>
        <pc:cxnChg chg="del">
          <ac:chgData name="Mike Lewis" userId="c18a8c299dca77cd" providerId="LiveId" clId="{853144B7-D135-415A-92FE-71BC1CFA2D0F}" dt="2021-05-25T10:16:13.506" v="398" actId="478"/>
          <ac:cxnSpMkLst>
            <pc:docMk/>
            <pc:sldMk cId="1379599906" sldId="260"/>
            <ac:cxnSpMk id="13" creationId="{18521DFE-BFE3-423A-BF06-636129629FF0}"/>
          </ac:cxnSpMkLst>
        </pc:cxnChg>
        <pc:cxnChg chg="add del mod">
          <ac:chgData name="Mike Lewis" userId="c18a8c299dca77cd" providerId="LiveId" clId="{853144B7-D135-415A-92FE-71BC1CFA2D0F}" dt="2021-05-25T10:56:32.585" v="2112" actId="478"/>
          <ac:cxnSpMkLst>
            <pc:docMk/>
            <pc:sldMk cId="1379599906" sldId="260"/>
            <ac:cxnSpMk id="16" creationId="{7CE88B8E-BEA3-4E27-97E0-F53B922D99E3}"/>
          </ac:cxnSpMkLst>
        </pc:cxnChg>
        <pc:cxnChg chg="add del mod">
          <ac:chgData name="Mike Lewis" userId="c18a8c299dca77cd" providerId="LiveId" clId="{853144B7-D135-415A-92FE-71BC1CFA2D0F}" dt="2021-05-25T10:56:29.852" v="2111" actId="478"/>
          <ac:cxnSpMkLst>
            <pc:docMk/>
            <pc:sldMk cId="1379599906" sldId="260"/>
            <ac:cxnSpMk id="17" creationId="{154DFD01-4F7B-4BC5-B0FC-C882829D6900}"/>
          </ac:cxnSpMkLst>
        </pc:cxnChg>
        <pc:cxnChg chg="add mod">
          <ac:chgData name="Mike Lewis" userId="c18a8c299dca77cd" providerId="LiveId" clId="{853144B7-D135-415A-92FE-71BC1CFA2D0F}" dt="2021-05-25T10:56:38.100" v="2113" actId="1076"/>
          <ac:cxnSpMkLst>
            <pc:docMk/>
            <pc:sldMk cId="1379599906" sldId="260"/>
            <ac:cxnSpMk id="19" creationId="{F42833DE-E84D-4091-A114-B02C301BFF80}"/>
          </ac:cxnSpMkLst>
        </pc:cxnChg>
        <pc:cxnChg chg="add mod">
          <ac:chgData name="Mike Lewis" userId="c18a8c299dca77cd" providerId="LiveId" clId="{853144B7-D135-415A-92FE-71BC1CFA2D0F}" dt="2021-05-25T10:32:14.742" v="1130" actId="1076"/>
          <ac:cxnSpMkLst>
            <pc:docMk/>
            <pc:sldMk cId="1379599906" sldId="260"/>
            <ac:cxnSpMk id="21" creationId="{D5005C1B-69B7-47B7-B790-618816440D52}"/>
          </ac:cxnSpMkLst>
        </pc:cxnChg>
        <pc:cxnChg chg="add mod">
          <ac:chgData name="Mike Lewis" userId="c18a8c299dca77cd" providerId="LiveId" clId="{853144B7-D135-415A-92FE-71BC1CFA2D0F}" dt="2021-05-25T10:54:39.219" v="2076" actId="1076"/>
          <ac:cxnSpMkLst>
            <pc:docMk/>
            <pc:sldMk cId="1379599906" sldId="260"/>
            <ac:cxnSpMk id="23" creationId="{851AA16E-F253-4E66-BD2C-7AAB5B01E03F}"/>
          </ac:cxnSpMkLst>
        </pc:cxnChg>
        <pc:cxnChg chg="add mod">
          <ac:chgData name="Mike Lewis" userId="c18a8c299dca77cd" providerId="LiveId" clId="{853144B7-D135-415A-92FE-71BC1CFA2D0F}" dt="2021-05-25T10:54:47.389" v="2078" actId="1076"/>
          <ac:cxnSpMkLst>
            <pc:docMk/>
            <pc:sldMk cId="1379599906" sldId="260"/>
            <ac:cxnSpMk id="24" creationId="{BD18C8AE-CB08-47BE-94E1-E126792A9FDC}"/>
          </ac:cxnSpMkLst>
        </pc:cxnChg>
        <pc:cxnChg chg="add mod">
          <ac:chgData name="Mike Lewis" userId="c18a8c299dca77cd" providerId="LiveId" clId="{853144B7-D135-415A-92FE-71BC1CFA2D0F}" dt="2021-05-25T10:54:43.952" v="2077" actId="1076"/>
          <ac:cxnSpMkLst>
            <pc:docMk/>
            <pc:sldMk cId="1379599906" sldId="260"/>
            <ac:cxnSpMk id="25" creationId="{2EA115D8-2E01-447A-855C-40B611C88FD8}"/>
          </ac:cxnSpMkLst>
        </pc:cxnChg>
        <pc:cxnChg chg="add mod">
          <ac:chgData name="Mike Lewis" userId="c18a8c299dca77cd" providerId="LiveId" clId="{853144B7-D135-415A-92FE-71BC1CFA2D0F}" dt="2021-05-25T10:56:54.800" v="2120" actId="14100"/>
          <ac:cxnSpMkLst>
            <pc:docMk/>
            <pc:sldMk cId="1379599906" sldId="260"/>
            <ac:cxnSpMk id="29" creationId="{B1CA290C-FE16-4F61-880B-4B30CC38CEB8}"/>
          </ac:cxnSpMkLst>
        </pc:cxnChg>
        <pc:cxnChg chg="add mod">
          <ac:chgData name="Mike Lewis" userId="c18a8c299dca77cd" providerId="LiveId" clId="{853144B7-D135-415A-92FE-71BC1CFA2D0F}" dt="2021-05-25T10:57:02.775" v="2122" actId="1076"/>
          <ac:cxnSpMkLst>
            <pc:docMk/>
            <pc:sldMk cId="1379599906" sldId="260"/>
            <ac:cxnSpMk id="32" creationId="{ABE7623E-0A33-45F6-B0F9-E874D227AD6C}"/>
          </ac:cxnSpMkLst>
        </pc:cxnChg>
        <pc:cxnChg chg="add mod">
          <ac:chgData name="Mike Lewis" userId="c18a8c299dca77cd" providerId="LiveId" clId="{853144B7-D135-415A-92FE-71BC1CFA2D0F}" dt="2021-05-25T10:57:07.634" v="2124" actId="1076"/>
          <ac:cxnSpMkLst>
            <pc:docMk/>
            <pc:sldMk cId="1379599906" sldId="260"/>
            <ac:cxnSpMk id="33" creationId="{89867CEF-01D0-4E24-9572-B8423AD92E1D}"/>
          </ac:cxnSpMkLst>
        </pc:cxnChg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3851409044" sldId="260"/>
        </pc:sldMkLst>
      </pc:sldChg>
      <pc:sldChg chg="delSp modSp add mod">
        <pc:chgData name="Mike Lewis" userId="c18a8c299dca77cd" providerId="LiveId" clId="{853144B7-D135-415A-92FE-71BC1CFA2D0F}" dt="2021-05-27T19:22:07.221" v="2982" actId="6549"/>
        <pc:sldMkLst>
          <pc:docMk/>
          <pc:sldMk cId="3430922027" sldId="261"/>
        </pc:sldMkLst>
        <pc:spChg chg="mod">
          <ac:chgData name="Mike Lewis" userId="c18a8c299dca77cd" providerId="LiveId" clId="{853144B7-D135-415A-92FE-71BC1CFA2D0F}" dt="2021-05-25T10:49:50.765" v="2065" actId="1076"/>
          <ac:spMkLst>
            <pc:docMk/>
            <pc:sldMk cId="3430922027" sldId="261"/>
            <ac:spMk id="2" creationId="{F16F5B5E-BA53-427A-8F61-68E5FB71C019}"/>
          </ac:spMkLst>
        </pc:spChg>
        <pc:spChg chg="mod">
          <ac:chgData name="Mike Lewis" userId="c18a8c299dca77cd" providerId="LiveId" clId="{853144B7-D135-415A-92FE-71BC1CFA2D0F}" dt="2021-05-27T19:22:07.221" v="2982" actId="6549"/>
          <ac:spMkLst>
            <pc:docMk/>
            <pc:sldMk cId="3430922027" sldId="261"/>
            <ac:spMk id="3" creationId="{A2C3F7BE-3BEA-45CD-A753-C93589432A74}"/>
          </ac:spMkLst>
        </pc:spChg>
        <pc:cxnChg chg="del">
          <ac:chgData name="Mike Lewis" userId="c18a8c299dca77cd" providerId="LiveId" clId="{853144B7-D135-415A-92FE-71BC1CFA2D0F}" dt="2021-05-25T10:42:08.973" v="1530" actId="478"/>
          <ac:cxnSpMkLst>
            <pc:docMk/>
            <pc:sldMk cId="3430922027" sldId="261"/>
            <ac:cxnSpMk id="12" creationId="{E32C5A03-32FF-4604-9A5C-A4BB830219A9}"/>
          </ac:cxnSpMkLst>
        </pc:cxnChg>
        <pc:cxnChg chg="del">
          <ac:chgData name="Mike Lewis" userId="c18a8c299dca77cd" providerId="LiveId" clId="{853144B7-D135-415A-92FE-71BC1CFA2D0F}" dt="2021-05-25T10:42:10.479" v="1531" actId="478"/>
          <ac:cxnSpMkLst>
            <pc:docMk/>
            <pc:sldMk cId="3430922027" sldId="261"/>
            <ac:cxnSpMk id="16" creationId="{7CE88B8E-BEA3-4E27-97E0-F53B922D99E3}"/>
          </ac:cxnSpMkLst>
        </pc:cxnChg>
        <pc:cxnChg chg="del">
          <ac:chgData name="Mike Lewis" userId="c18a8c299dca77cd" providerId="LiveId" clId="{853144B7-D135-415A-92FE-71BC1CFA2D0F}" dt="2021-05-25T10:42:11.505" v="1532" actId="478"/>
          <ac:cxnSpMkLst>
            <pc:docMk/>
            <pc:sldMk cId="3430922027" sldId="261"/>
            <ac:cxnSpMk id="17" creationId="{154DFD01-4F7B-4BC5-B0FC-C882829D6900}"/>
          </ac:cxnSpMkLst>
        </pc:cxnChg>
        <pc:cxnChg chg="del">
          <ac:chgData name="Mike Lewis" userId="c18a8c299dca77cd" providerId="LiveId" clId="{853144B7-D135-415A-92FE-71BC1CFA2D0F}" dt="2021-05-25T10:42:12.539" v="1533" actId="478"/>
          <ac:cxnSpMkLst>
            <pc:docMk/>
            <pc:sldMk cId="3430922027" sldId="261"/>
            <ac:cxnSpMk id="19" creationId="{F42833DE-E84D-4091-A114-B02C301BFF80}"/>
          </ac:cxnSpMkLst>
        </pc:cxnChg>
        <pc:cxnChg chg="del">
          <ac:chgData name="Mike Lewis" userId="c18a8c299dca77cd" providerId="LiveId" clId="{853144B7-D135-415A-92FE-71BC1CFA2D0F}" dt="2021-05-25T10:42:15.647" v="1534" actId="478"/>
          <ac:cxnSpMkLst>
            <pc:docMk/>
            <pc:sldMk cId="3430922027" sldId="261"/>
            <ac:cxnSpMk id="21" creationId="{D5005C1B-69B7-47B7-B790-618816440D52}"/>
          </ac:cxnSpMkLst>
        </pc:cxnChg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4190558151" sldId="261"/>
        </pc:sldMkLst>
      </pc:sldChg>
      <pc:sldChg chg="addSp modSp add mod">
        <pc:chgData name="Mike Lewis" userId="c18a8c299dca77cd" providerId="LiveId" clId="{853144B7-D135-415A-92FE-71BC1CFA2D0F}" dt="2021-05-27T19:58:18.631" v="3253" actId="20577"/>
        <pc:sldMkLst>
          <pc:docMk/>
          <pc:sldMk cId="1865361585" sldId="262"/>
        </pc:sldMkLst>
        <pc:spChg chg="mod">
          <ac:chgData name="Mike Lewis" userId="c18a8c299dca77cd" providerId="LiveId" clId="{853144B7-D135-415A-92FE-71BC1CFA2D0F}" dt="2021-05-27T08:15:09.817" v="2385" actId="1076"/>
          <ac:spMkLst>
            <pc:docMk/>
            <pc:sldMk cId="1865361585" sldId="262"/>
            <ac:spMk id="2" creationId="{F16F5B5E-BA53-427A-8F61-68E5FB71C019}"/>
          </ac:spMkLst>
        </pc:spChg>
        <pc:spChg chg="mod">
          <ac:chgData name="Mike Lewis" userId="c18a8c299dca77cd" providerId="LiveId" clId="{853144B7-D135-415A-92FE-71BC1CFA2D0F}" dt="2021-05-27T19:58:18.631" v="3253" actId="20577"/>
          <ac:spMkLst>
            <pc:docMk/>
            <pc:sldMk cId="1865361585" sldId="262"/>
            <ac:spMk id="3" creationId="{A2C3F7BE-3BEA-45CD-A753-C93589432A74}"/>
          </ac:spMkLst>
        </pc:spChg>
        <pc:cxnChg chg="add mod">
          <ac:chgData name="Mike Lewis" userId="c18a8c299dca77cd" providerId="LiveId" clId="{853144B7-D135-415A-92FE-71BC1CFA2D0F}" dt="2021-05-27T08:23:45.745" v="2463" actId="14100"/>
          <ac:cxnSpMkLst>
            <pc:docMk/>
            <pc:sldMk cId="1865361585" sldId="262"/>
            <ac:cxnSpMk id="5" creationId="{8FF88E96-5B87-4C3B-A46F-0B42CD982C90}"/>
          </ac:cxnSpMkLst>
        </pc:cxnChg>
        <pc:cxnChg chg="add mod">
          <ac:chgData name="Mike Lewis" userId="c18a8c299dca77cd" providerId="LiveId" clId="{853144B7-D135-415A-92FE-71BC1CFA2D0F}" dt="2021-05-27T08:18:07.326" v="2403" actId="14100"/>
          <ac:cxnSpMkLst>
            <pc:docMk/>
            <pc:sldMk cId="1865361585" sldId="262"/>
            <ac:cxnSpMk id="16" creationId="{885BE469-2C18-4343-B3BF-50A3185FD9F3}"/>
          </ac:cxnSpMkLst>
        </pc:cxnChg>
        <pc:cxnChg chg="add mod">
          <ac:chgData name="Mike Lewis" userId="c18a8c299dca77cd" providerId="LiveId" clId="{853144B7-D135-415A-92FE-71BC1CFA2D0F}" dt="2021-05-27T19:11:01.061" v="2686" actId="14100"/>
          <ac:cxnSpMkLst>
            <pc:docMk/>
            <pc:sldMk cId="1865361585" sldId="262"/>
            <ac:cxnSpMk id="22" creationId="{D342A709-F243-4C4A-92B6-F4D445B61325}"/>
          </ac:cxnSpMkLst>
        </pc:cxnChg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2960868639" sldId="262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3632348330" sldId="263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269527772" sldId="264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2547362356" sldId="265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1428833536" sldId="266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1642637216" sldId="267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2494324873" sldId="268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2305012229" sldId="269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1652717916" sldId="270"/>
        </pc:sldMkLst>
      </pc:sldChg>
      <pc:sldChg chg="del">
        <pc:chgData name="Mike Lewis" userId="c18a8c299dca77cd" providerId="LiveId" clId="{853144B7-D135-415A-92FE-71BC1CFA2D0F}" dt="2021-05-23T15:50:15.155" v="0" actId="47"/>
        <pc:sldMkLst>
          <pc:docMk/>
          <pc:sldMk cId="2725681192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0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2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1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1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7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0201-ED20-4DD6-A6FE-3EA699245E1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13  -  May 29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John the Baptist</a:t>
            </a:r>
          </a:p>
          <a:p>
            <a:endParaRPr lang="en-GB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93FE0D7-1DDB-4E55-93F8-0B91AA35D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65" y="791076"/>
            <a:ext cx="4465404" cy="5973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012BC-8075-474A-AE40-CE2640E342F0}"/>
              </a:ext>
            </a:extLst>
          </p:cNvPr>
          <p:cNvSpPr txBox="1"/>
          <p:nvPr/>
        </p:nvSpPr>
        <p:spPr>
          <a:xfrm>
            <a:off x="6552202" y="2677619"/>
            <a:ext cx="23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Galilee - Herod Antipas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1DDCF-88D1-4675-9593-0DE1CDD61267}"/>
              </a:ext>
            </a:extLst>
          </p:cNvPr>
          <p:cNvSpPr txBox="1"/>
          <p:nvPr/>
        </p:nvSpPr>
        <p:spPr>
          <a:xfrm>
            <a:off x="6552202" y="1678361"/>
            <a:ext cx="158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Ituraea - Philip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AD87B-6ED8-4ECD-9B49-A7C2896A9F38}"/>
              </a:ext>
            </a:extLst>
          </p:cNvPr>
          <p:cNvSpPr txBox="1"/>
          <p:nvPr/>
        </p:nvSpPr>
        <p:spPr>
          <a:xfrm>
            <a:off x="6552202" y="4261669"/>
            <a:ext cx="185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Judea - Archelaus</a:t>
            </a:r>
          </a:p>
          <a:p>
            <a:r>
              <a:rPr lang="en-GB" b="1" dirty="0"/>
              <a:t>	   - Pilate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BE474C-EB35-4CFB-844E-45C0AEF2C78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731798" y="1863027"/>
            <a:ext cx="18204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77EE58-CF4B-4075-8133-08C150EEF761}"/>
              </a:ext>
            </a:extLst>
          </p:cNvPr>
          <p:cNvCxnSpPr>
            <a:cxnSpLocks/>
          </p:cNvCxnSpPr>
          <p:nvPr/>
        </p:nvCxnSpPr>
        <p:spPr>
          <a:xfrm flipH="1">
            <a:off x="3897297" y="2862285"/>
            <a:ext cx="25750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521DFE-BFE3-423A-BF06-636129629FF0}"/>
              </a:ext>
            </a:extLst>
          </p:cNvPr>
          <p:cNvCxnSpPr>
            <a:cxnSpLocks/>
          </p:cNvCxnSpPr>
          <p:nvPr/>
        </p:nvCxnSpPr>
        <p:spPr>
          <a:xfrm flipH="1">
            <a:off x="3511088" y="4462765"/>
            <a:ext cx="296121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9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579235F-6930-45AC-9735-554FD032C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1217850"/>
            <a:ext cx="5210015" cy="55558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2BAF10-9A66-4E42-B9F7-264809665B2F}"/>
              </a:ext>
            </a:extLst>
          </p:cNvPr>
          <p:cNvCxnSpPr>
            <a:cxnSpLocks/>
          </p:cNvCxnSpPr>
          <p:nvPr/>
        </p:nvCxnSpPr>
        <p:spPr>
          <a:xfrm>
            <a:off x="1731122" y="2464787"/>
            <a:ext cx="2253855" cy="130432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BC9148-DFF8-4002-BBA7-48D90C1DF20F}"/>
              </a:ext>
            </a:extLst>
          </p:cNvPr>
          <p:cNvSpPr txBox="1"/>
          <p:nvPr/>
        </p:nvSpPr>
        <p:spPr>
          <a:xfrm>
            <a:off x="257452" y="2016894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99"/>
                </a:solidFill>
              </a:rPr>
              <a:t>Aenon</a:t>
            </a:r>
            <a:r>
              <a:rPr lang="en-GB" b="1" dirty="0">
                <a:solidFill>
                  <a:srgbClr val="000099"/>
                </a:solidFill>
              </a:rPr>
              <a:t> near Salim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F11632-7DA1-4AB6-8C96-73837286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61" y="3995756"/>
            <a:ext cx="3679891" cy="2437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C2C20-7439-4205-B180-99CB055BE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13  -  May 29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John the Baptist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7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13  -  May 29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John the Baptist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F5B5E-BA53-427A-8F61-68E5FB71C019}"/>
              </a:ext>
            </a:extLst>
          </p:cNvPr>
          <p:cNvSpPr txBox="1"/>
          <p:nvPr/>
        </p:nvSpPr>
        <p:spPr>
          <a:xfrm>
            <a:off x="2520220" y="1047565"/>
            <a:ext cx="417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99"/>
                </a:solidFill>
              </a:rPr>
              <a:t>Herod the anti-hero . . . but </a:t>
            </a:r>
            <a:r>
              <a:rPr lang="en-GB" b="1" i="1" dirty="0">
                <a:solidFill>
                  <a:srgbClr val="000099"/>
                </a:solidFill>
              </a:rPr>
              <a:t>which </a:t>
            </a:r>
            <a:r>
              <a:rPr lang="en-GB" b="1" dirty="0">
                <a:solidFill>
                  <a:srgbClr val="000099"/>
                </a:solidFill>
              </a:rPr>
              <a:t>Herod?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3F7BE-3BEA-45CD-A753-C93589432A74}"/>
              </a:ext>
            </a:extLst>
          </p:cNvPr>
          <p:cNvSpPr txBox="1"/>
          <p:nvPr/>
        </p:nvSpPr>
        <p:spPr>
          <a:xfrm>
            <a:off x="328473" y="1580225"/>
            <a:ext cx="862909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Herod the Great (73-4 </a:t>
            </a:r>
            <a:r>
              <a:rPr lang="en-GB" b="1" dirty="0" err="1">
                <a:solidFill>
                  <a:srgbClr val="000099"/>
                </a:solidFill>
              </a:rPr>
              <a:t>b.c.</a:t>
            </a:r>
            <a:r>
              <a:rPr lang="en-GB" b="1" dirty="0">
                <a:solidFill>
                  <a:srgbClr val="000099"/>
                </a:solidFill>
              </a:rPr>
              <a:t>)</a:t>
            </a:r>
          </a:p>
          <a:p>
            <a:pPr algn="ctr"/>
            <a:endParaRPr lang="en-GB" b="1" dirty="0">
              <a:solidFill>
                <a:srgbClr val="000099"/>
              </a:solidFill>
            </a:endParaRPr>
          </a:p>
          <a:p>
            <a:pPr algn="ctr"/>
            <a:endParaRPr lang="en-GB" b="1" dirty="0">
              <a:solidFill>
                <a:srgbClr val="000099"/>
              </a:solidFill>
            </a:endParaRPr>
          </a:p>
          <a:p>
            <a:r>
              <a:rPr lang="en-GB" sz="1600" b="1" dirty="0">
                <a:solidFill>
                  <a:srgbClr val="000099"/>
                </a:solidFill>
              </a:rPr>
              <a:t>Herod “Philip”		           Herod “Antipas”                          Philip	               </a:t>
            </a:r>
            <a:r>
              <a:rPr lang="en-GB" sz="1600" b="1" u="sng" dirty="0" err="1">
                <a:solidFill>
                  <a:srgbClr val="000099"/>
                </a:solidFill>
              </a:rPr>
              <a:t>Aristobulus</a:t>
            </a:r>
            <a:r>
              <a:rPr lang="en-GB" sz="1600" b="1" dirty="0">
                <a:solidFill>
                  <a:srgbClr val="000099"/>
                </a:solidFill>
              </a:rPr>
              <a:t>	  Archelaus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(disinherited		           Tetrarch of 			       Tetrarch of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by H/Gt)			           Galilee				       Ituraea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Lives in Rome			 (~20b.c. ~39a.d.) 					     Herodias         H. Agrippa 1 </a:t>
            </a:r>
          </a:p>
          <a:p>
            <a:endParaRPr lang="en-GB" sz="1600" b="1" dirty="0">
              <a:solidFill>
                <a:srgbClr val="000099"/>
              </a:solidFill>
            </a:endParaRPr>
          </a:p>
          <a:p>
            <a:r>
              <a:rPr lang="en-GB" sz="1600" b="1" dirty="0">
                <a:solidFill>
                  <a:srgbClr val="000099"/>
                </a:solidFill>
              </a:rPr>
              <a:t>Married to Herodias		Visits Rome, meets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Salome is Herodias’              Herodias, takes her			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daughter                                 to Galilee</a:t>
            </a:r>
          </a:p>
          <a:p>
            <a:endParaRPr lang="en-GB" sz="1600" b="1" dirty="0">
              <a:solidFill>
                <a:srgbClr val="000099"/>
              </a:solidFill>
            </a:endParaRPr>
          </a:p>
          <a:p>
            <a:endParaRPr lang="en-GB" sz="1600" b="1" dirty="0">
              <a:solidFill>
                <a:srgbClr val="000099"/>
              </a:solidFill>
            </a:endParaRPr>
          </a:p>
          <a:p>
            <a:r>
              <a:rPr lang="en-GB" sz="1600" b="1" dirty="0" err="1">
                <a:solidFill>
                  <a:srgbClr val="000099"/>
                </a:solidFill>
              </a:rPr>
              <a:t>Herods</a:t>
            </a:r>
            <a:r>
              <a:rPr lang="en-GB" sz="1600" b="1" dirty="0">
                <a:solidFill>
                  <a:srgbClr val="000099"/>
                </a:solidFill>
              </a:rPr>
              <a:t> were descendants of Edomites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Meaning of Herod is uncertain. Perhaps related to fear/trembling or restless(ness)</a:t>
            </a:r>
          </a:p>
          <a:p>
            <a:endParaRPr lang="en-GB" sz="1600" b="1" dirty="0">
              <a:solidFill>
                <a:srgbClr val="000099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2C5A03-32FF-4604-9A5C-A4BB830219A9}"/>
              </a:ext>
            </a:extLst>
          </p:cNvPr>
          <p:cNvCxnSpPr>
            <a:cxnSpLocks/>
          </p:cNvCxnSpPr>
          <p:nvPr/>
        </p:nvCxnSpPr>
        <p:spPr>
          <a:xfrm>
            <a:off x="4572000" y="187318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2833DE-E84D-4091-A114-B02C301BFF80}"/>
              </a:ext>
            </a:extLst>
          </p:cNvPr>
          <p:cNvCxnSpPr>
            <a:cxnSpLocks/>
          </p:cNvCxnSpPr>
          <p:nvPr/>
        </p:nvCxnSpPr>
        <p:spPr>
          <a:xfrm>
            <a:off x="7087374" y="2673658"/>
            <a:ext cx="0" cy="53118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005C1B-69B7-47B7-B790-618816440D52}"/>
              </a:ext>
            </a:extLst>
          </p:cNvPr>
          <p:cNvCxnSpPr>
            <a:cxnSpLocks/>
          </p:cNvCxnSpPr>
          <p:nvPr/>
        </p:nvCxnSpPr>
        <p:spPr>
          <a:xfrm>
            <a:off x="8305095" y="2673658"/>
            <a:ext cx="0" cy="53118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1AA16E-F253-4E66-BD2C-7AAB5B01E03F}"/>
              </a:ext>
            </a:extLst>
          </p:cNvPr>
          <p:cNvCxnSpPr>
            <a:cxnSpLocks/>
          </p:cNvCxnSpPr>
          <p:nvPr/>
        </p:nvCxnSpPr>
        <p:spPr>
          <a:xfrm>
            <a:off x="454241" y="214099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18C8AE-CB08-47BE-94E1-E126792A9FDC}"/>
              </a:ext>
            </a:extLst>
          </p:cNvPr>
          <p:cNvCxnSpPr>
            <a:cxnSpLocks/>
          </p:cNvCxnSpPr>
          <p:nvPr/>
        </p:nvCxnSpPr>
        <p:spPr>
          <a:xfrm>
            <a:off x="5560380" y="213951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A115D8-2E01-447A-855C-40B611C88FD8}"/>
              </a:ext>
            </a:extLst>
          </p:cNvPr>
          <p:cNvCxnSpPr>
            <a:cxnSpLocks/>
          </p:cNvCxnSpPr>
          <p:nvPr/>
        </p:nvCxnSpPr>
        <p:spPr>
          <a:xfrm>
            <a:off x="3076113" y="213951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CA290C-FE16-4F61-880B-4B30CC38CEB8}"/>
              </a:ext>
            </a:extLst>
          </p:cNvPr>
          <p:cNvCxnSpPr>
            <a:cxnSpLocks/>
          </p:cNvCxnSpPr>
          <p:nvPr/>
        </p:nvCxnSpPr>
        <p:spPr>
          <a:xfrm>
            <a:off x="454241" y="2139518"/>
            <a:ext cx="7850854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E7623E-0A33-45F6-B0F9-E874D227AD6C}"/>
              </a:ext>
            </a:extLst>
          </p:cNvPr>
          <p:cNvCxnSpPr>
            <a:cxnSpLocks/>
          </p:cNvCxnSpPr>
          <p:nvPr/>
        </p:nvCxnSpPr>
        <p:spPr>
          <a:xfrm>
            <a:off x="7109568" y="213951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867CEF-01D0-4E24-9572-B8423AD92E1D}"/>
              </a:ext>
            </a:extLst>
          </p:cNvPr>
          <p:cNvCxnSpPr>
            <a:cxnSpLocks/>
          </p:cNvCxnSpPr>
          <p:nvPr/>
        </p:nvCxnSpPr>
        <p:spPr>
          <a:xfrm>
            <a:off x="8305095" y="213951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9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13  -  May 29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John the Baptist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F5B5E-BA53-427A-8F61-68E5FB71C019}"/>
              </a:ext>
            </a:extLst>
          </p:cNvPr>
          <p:cNvSpPr txBox="1"/>
          <p:nvPr/>
        </p:nvSpPr>
        <p:spPr>
          <a:xfrm>
            <a:off x="3213006" y="1057406"/>
            <a:ext cx="27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99"/>
                </a:solidFill>
              </a:rPr>
              <a:t>Family Incest and Adultery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3F7BE-3BEA-45CD-A753-C93589432A74}"/>
              </a:ext>
            </a:extLst>
          </p:cNvPr>
          <p:cNvSpPr txBox="1"/>
          <p:nvPr/>
        </p:nvSpPr>
        <p:spPr>
          <a:xfrm>
            <a:off x="328473" y="1580225"/>
            <a:ext cx="862909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Herod the Great (73-4 </a:t>
            </a:r>
            <a:r>
              <a:rPr lang="en-GB" b="1" dirty="0" err="1">
                <a:solidFill>
                  <a:srgbClr val="000099"/>
                </a:solidFill>
              </a:rPr>
              <a:t>b.c.</a:t>
            </a:r>
            <a:r>
              <a:rPr lang="en-GB" b="1" dirty="0">
                <a:solidFill>
                  <a:srgbClr val="000099"/>
                </a:solidFill>
              </a:rPr>
              <a:t>)</a:t>
            </a:r>
          </a:p>
          <a:p>
            <a:pPr algn="ctr"/>
            <a:endParaRPr lang="en-GB" b="1" dirty="0">
              <a:solidFill>
                <a:srgbClr val="000099"/>
              </a:solidFill>
            </a:endParaRPr>
          </a:p>
          <a:p>
            <a:pPr algn="ctr"/>
            <a:endParaRPr lang="en-GB" b="1" dirty="0">
              <a:solidFill>
                <a:srgbClr val="000099"/>
              </a:solidFill>
            </a:endParaRPr>
          </a:p>
          <a:p>
            <a:r>
              <a:rPr lang="en-GB" sz="1600" b="1" dirty="0">
                <a:solidFill>
                  <a:srgbClr val="000099"/>
                </a:solidFill>
              </a:rPr>
              <a:t>Herod “Philip”		           Herod “Antipas”                          Philip	               </a:t>
            </a:r>
            <a:r>
              <a:rPr lang="en-GB" sz="1600" b="1" u="sng" dirty="0" err="1">
                <a:solidFill>
                  <a:srgbClr val="000099"/>
                </a:solidFill>
              </a:rPr>
              <a:t>Aristobulus</a:t>
            </a:r>
            <a:r>
              <a:rPr lang="en-GB" sz="1600" b="1" dirty="0">
                <a:solidFill>
                  <a:srgbClr val="000099"/>
                </a:solidFill>
              </a:rPr>
              <a:t>	  Archelaus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(disinherited		           Tetrarch of 			       Tetrarch of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by H/Gt)			           Galilee				       Ituraea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Lives in Rome			 (~20b.c. ~39a.d.) 					     Herodias        H. Agrippa 1 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Married to Herodias              Married to daughter of						</a:t>
            </a:r>
            <a:r>
              <a:rPr lang="en-GB" sz="1600" b="1">
                <a:solidFill>
                  <a:srgbClr val="000099"/>
                </a:solidFill>
              </a:rPr>
              <a:t>	(Paul/Acts)</a:t>
            </a:r>
            <a:endParaRPr lang="en-GB" sz="1600" b="1" dirty="0">
              <a:solidFill>
                <a:srgbClr val="000099"/>
              </a:solidFill>
            </a:endParaRPr>
          </a:p>
          <a:p>
            <a:r>
              <a:rPr lang="en-GB" sz="1600" b="1" dirty="0">
                <a:solidFill>
                  <a:srgbClr val="000099"/>
                </a:solidFill>
              </a:rPr>
              <a:t>                                                   King </a:t>
            </a:r>
            <a:r>
              <a:rPr lang="en-GB" sz="1600" b="1" dirty="0" err="1">
                <a:solidFill>
                  <a:srgbClr val="000099"/>
                </a:solidFill>
              </a:rPr>
              <a:t>Aretas</a:t>
            </a:r>
            <a:r>
              <a:rPr lang="en-GB" sz="1600" b="1" dirty="0">
                <a:solidFill>
                  <a:srgbClr val="000099"/>
                </a:solidFill>
              </a:rPr>
              <a:t> (of Nabatean Arabs)</a:t>
            </a:r>
          </a:p>
          <a:p>
            <a:endParaRPr lang="en-GB" sz="1600" b="1" dirty="0">
              <a:solidFill>
                <a:srgbClr val="000099"/>
              </a:solidFill>
            </a:endParaRPr>
          </a:p>
          <a:p>
            <a:r>
              <a:rPr lang="en-GB" sz="1600" b="1" dirty="0">
                <a:solidFill>
                  <a:srgbClr val="000099"/>
                </a:solidFill>
              </a:rPr>
              <a:t>					 Visits Rome, meets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Salome is Herodias’		 Herodias, takes her to Galilee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daughter by Philip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			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	Antipas’ mother was a Samaritan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	Antipas’ first wife is an Arabian Princess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	</a:t>
            </a:r>
            <a:r>
              <a:rPr lang="en-GB" sz="1600" b="1" dirty="0">
                <a:solidFill>
                  <a:srgbClr val="FF0000"/>
                </a:solidFill>
              </a:rPr>
              <a:t>Antipas marries Herodias (his niece and his sister-in-law)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Salome marries Philip (her uncle)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	Herodias’ father, King </a:t>
            </a:r>
            <a:r>
              <a:rPr lang="en-GB" sz="1600" b="1" dirty="0" err="1">
                <a:solidFill>
                  <a:srgbClr val="000099"/>
                </a:solidFill>
              </a:rPr>
              <a:t>Aretas</a:t>
            </a:r>
            <a:r>
              <a:rPr lang="en-GB" sz="1600" b="1" dirty="0">
                <a:solidFill>
                  <a:srgbClr val="000099"/>
                </a:solidFill>
              </a:rPr>
              <a:t>, later goes to war and defeats Antipas in battle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2C5A03-32FF-4604-9A5C-A4BB830219A9}"/>
              </a:ext>
            </a:extLst>
          </p:cNvPr>
          <p:cNvCxnSpPr>
            <a:cxnSpLocks/>
          </p:cNvCxnSpPr>
          <p:nvPr/>
        </p:nvCxnSpPr>
        <p:spPr>
          <a:xfrm>
            <a:off x="4572000" y="187318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2833DE-E84D-4091-A114-B02C301BFF80}"/>
              </a:ext>
            </a:extLst>
          </p:cNvPr>
          <p:cNvCxnSpPr>
            <a:cxnSpLocks/>
          </p:cNvCxnSpPr>
          <p:nvPr/>
        </p:nvCxnSpPr>
        <p:spPr>
          <a:xfrm>
            <a:off x="7087374" y="2673658"/>
            <a:ext cx="0" cy="53118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005C1B-69B7-47B7-B790-618816440D52}"/>
              </a:ext>
            </a:extLst>
          </p:cNvPr>
          <p:cNvCxnSpPr>
            <a:cxnSpLocks/>
          </p:cNvCxnSpPr>
          <p:nvPr/>
        </p:nvCxnSpPr>
        <p:spPr>
          <a:xfrm>
            <a:off x="8305095" y="2673658"/>
            <a:ext cx="0" cy="53118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1AA16E-F253-4E66-BD2C-7AAB5B01E03F}"/>
              </a:ext>
            </a:extLst>
          </p:cNvPr>
          <p:cNvCxnSpPr>
            <a:cxnSpLocks/>
          </p:cNvCxnSpPr>
          <p:nvPr/>
        </p:nvCxnSpPr>
        <p:spPr>
          <a:xfrm>
            <a:off x="454241" y="214099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18C8AE-CB08-47BE-94E1-E126792A9FDC}"/>
              </a:ext>
            </a:extLst>
          </p:cNvPr>
          <p:cNvCxnSpPr>
            <a:cxnSpLocks/>
          </p:cNvCxnSpPr>
          <p:nvPr/>
        </p:nvCxnSpPr>
        <p:spPr>
          <a:xfrm>
            <a:off x="5560380" y="213951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A115D8-2E01-447A-855C-40B611C88FD8}"/>
              </a:ext>
            </a:extLst>
          </p:cNvPr>
          <p:cNvCxnSpPr>
            <a:cxnSpLocks/>
          </p:cNvCxnSpPr>
          <p:nvPr/>
        </p:nvCxnSpPr>
        <p:spPr>
          <a:xfrm>
            <a:off x="3076113" y="213951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CA290C-FE16-4F61-880B-4B30CC38CEB8}"/>
              </a:ext>
            </a:extLst>
          </p:cNvPr>
          <p:cNvCxnSpPr>
            <a:cxnSpLocks/>
          </p:cNvCxnSpPr>
          <p:nvPr/>
        </p:nvCxnSpPr>
        <p:spPr>
          <a:xfrm>
            <a:off x="454241" y="2139518"/>
            <a:ext cx="7850854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E7623E-0A33-45F6-B0F9-E874D227AD6C}"/>
              </a:ext>
            </a:extLst>
          </p:cNvPr>
          <p:cNvCxnSpPr>
            <a:cxnSpLocks/>
          </p:cNvCxnSpPr>
          <p:nvPr/>
        </p:nvCxnSpPr>
        <p:spPr>
          <a:xfrm>
            <a:off x="7109568" y="213951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867CEF-01D0-4E24-9572-B8423AD92E1D}"/>
              </a:ext>
            </a:extLst>
          </p:cNvPr>
          <p:cNvCxnSpPr>
            <a:cxnSpLocks/>
          </p:cNvCxnSpPr>
          <p:nvPr/>
        </p:nvCxnSpPr>
        <p:spPr>
          <a:xfrm>
            <a:off x="8305095" y="2139518"/>
            <a:ext cx="0" cy="26633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F88E96-5B87-4C3B-A46F-0B42CD982C90}"/>
              </a:ext>
            </a:extLst>
          </p:cNvPr>
          <p:cNvCxnSpPr>
            <a:cxnSpLocks/>
          </p:cNvCxnSpPr>
          <p:nvPr/>
        </p:nvCxnSpPr>
        <p:spPr>
          <a:xfrm flipV="1">
            <a:off x="2130641" y="3302493"/>
            <a:ext cx="4385569" cy="266329"/>
          </a:xfrm>
          <a:prstGeom prst="straightConnector1">
            <a:avLst/>
          </a:prstGeom>
          <a:ln w="25400">
            <a:solidFill>
              <a:srgbClr val="FF0000">
                <a:alpha val="99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5BE469-2C18-4343-B3BF-50A3185FD9F3}"/>
              </a:ext>
            </a:extLst>
          </p:cNvPr>
          <p:cNvCxnSpPr>
            <a:cxnSpLocks/>
          </p:cNvCxnSpPr>
          <p:nvPr/>
        </p:nvCxnSpPr>
        <p:spPr>
          <a:xfrm flipH="1" flipV="1">
            <a:off x="3781888" y="2708491"/>
            <a:ext cx="2734322" cy="594001"/>
          </a:xfrm>
          <a:prstGeom prst="straightConnector1">
            <a:avLst/>
          </a:prstGeom>
          <a:ln w="25400">
            <a:solidFill>
              <a:srgbClr val="FF0000">
                <a:alpha val="99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42A709-F243-4C4A-92B6-F4D445B61325}"/>
              </a:ext>
            </a:extLst>
          </p:cNvPr>
          <p:cNvCxnSpPr>
            <a:cxnSpLocks/>
          </p:cNvCxnSpPr>
          <p:nvPr/>
        </p:nvCxnSpPr>
        <p:spPr>
          <a:xfrm flipH="1">
            <a:off x="838904" y="2672178"/>
            <a:ext cx="4461067" cy="1779975"/>
          </a:xfrm>
          <a:prstGeom prst="straightConnector1">
            <a:avLst/>
          </a:prstGeom>
          <a:ln w="25400">
            <a:solidFill>
              <a:srgbClr val="008000">
                <a:alpha val="98824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6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13  -  May 29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John the Baptist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F5B5E-BA53-427A-8F61-68E5FB71C019}"/>
              </a:ext>
            </a:extLst>
          </p:cNvPr>
          <p:cNvSpPr txBox="1"/>
          <p:nvPr/>
        </p:nvSpPr>
        <p:spPr>
          <a:xfrm>
            <a:off x="3532164" y="1093317"/>
            <a:ext cx="20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99"/>
                </a:solidFill>
              </a:rPr>
              <a:t>Herod the anti-hero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3F7BE-3BEA-45CD-A753-C93589432A74}"/>
              </a:ext>
            </a:extLst>
          </p:cNvPr>
          <p:cNvSpPr txBox="1"/>
          <p:nvPr/>
        </p:nvSpPr>
        <p:spPr>
          <a:xfrm>
            <a:off x="328474" y="1811044"/>
            <a:ext cx="84870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99"/>
                </a:solidFill>
              </a:rPr>
              <a:t>Herod Antipas						Herodias</a:t>
            </a:r>
          </a:p>
          <a:p>
            <a:r>
              <a:rPr lang="en-GB" b="1" dirty="0">
                <a:solidFill>
                  <a:srgbClr val="000099"/>
                </a:solidFill>
              </a:rPr>
              <a:t>Tetrarch of Galilee</a:t>
            </a:r>
          </a:p>
          <a:p>
            <a:endParaRPr lang="en-GB" sz="1600" b="1" dirty="0">
              <a:solidFill>
                <a:srgbClr val="000099"/>
              </a:solidFill>
            </a:endParaRPr>
          </a:p>
          <a:p>
            <a:r>
              <a:rPr lang="en-GB" sz="1600" b="1" dirty="0">
                <a:solidFill>
                  <a:srgbClr val="000099"/>
                </a:solidFill>
              </a:rPr>
              <a:t>Weak							Imperious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Miserable							Haughty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Cruel								“Preferred a doubly adulterous and incestuous 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Crafty							marriage to Antipas than a life with the disinherited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Voluptuous						Philip in Rome”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Violent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Dissolute tyrant						“</a:t>
            </a:r>
            <a:r>
              <a:rPr lang="en-GB" sz="1600" b="1" i="1" dirty="0">
                <a:solidFill>
                  <a:srgbClr val="000099"/>
                </a:solidFill>
              </a:rPr>
              <a:t>The people were scandalised</a:t>
            </a:r>
            <a:r>
              <a:rPr lang="en-GB" sz="1600" b="1" dirty="0">
                <a:solidFill>
                  <a:srgbClr val="000099"/>
                </a:solidFill>
              </a:rPr>
              <a:t>”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Superstitious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Greatly distressed/perplexed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Enjoys listening to John (why??)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Wants to see Jesus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(happens at Jesus’ trial)</a:t>
            </a:r>
          </a:p>
          <a:p>
            <a:r>
              <a:rPr lang="en-GB" sz="1600" b="1" dirty="0">
                <a:solidFill>
                  <a:srgbClr val="000099"/>
                </a:solidFill>
              </a:rPr>
              <a:t>Eventually goes to Rome &amp; emperor Caligula exiles him to Gaul</a:t>
            </a:r>
          </a:p>
          <a:p>
            <a:endParaRPr lang="en-GB" sz="1600" b="1" dirty="0">
              <a:solidFill>
                <a:srgbClr val="000099"/>
              </a:solidFill>
            </a:endParaRPr>
          </a:p>
          <a:p>
            <a:r>
              <a:rPr lang="en-GB" sz="1600" b="1" dirty="0">
                <a:solidFill>
                  <a:srgbClr val="000099"/>
                </a:solidFill>
              </a:rPr>
              <a:t>As described by Farrar, “The Life of Christ”, 272-281 &amp; Hendriksen, NTC on Mark, 233-243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92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sky, outdoor, mountain&#10;&#10;Description automatically generated">
            <a:extLst>
              <a:ext uri="{FF2B5EF4-FFF2-40B4-BE49-F238E27FC236}">
                <a16:creationId xmlns:a16="http://schemas.microsoft.com/office/drawing/2014/main" id="{B9D259A6-59C6-45B5-919F-A92113C2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" y="3338004"/>
            <a:ext cx="4345602" cy="3190442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86211CFC-8B55-4C91-AE2E-72C15EE5A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" y="75661"/>
            <a:ext cx="4783497" cy="3587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7BD7D9-FD57-4367-824D-704053D1398D}"/>
              </a:ext>
            </a:extLst>
          </p:cNvPr>
          <p:cNvSpPr txBox="1"/>
          <p:nvPr/>
        </p:nvSpPr>
        <p:spPr>
          <a:xfrm>
            <a:off x="5202313" y="971752"/>
            <a:ext cx="21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99"/>
                </a:solidFill>
              </a:rPr>
              <a:t>Castle at </a:t>
            </a:r>
            <a:r>
              <a:rPr lang="en-GB" b="1" dirty="0" err="1">
                <a:solidFill>
                  <a:srgbClr val="000099"/>
                </a:solidFill>
              </a:rPr>
              <a:t>Machaerus</a:t>
            </a:r>
            <a:endParaRPr lang="en-GB" b="1" dirty="0">
              <a:solidFill>
                <a:srgbClr val="000099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A76A90-2A52-422B-8297-BAB14D0426F3}"/>
              </a:ext>
            </a:extLst>
          </p:cNvPr>
          <p:cNvCxnSpPr>
            <a:cxnSpLocks/>
          </p:cNvCxnSpPr>
          <p:nvPr/>
        </p:nvCxnSpPr>
        <p:spPr>
          <a:xfrm flipH="1">
            <a:off x="3222594" y="1341084"/>
            <a:ext cx="1979720" cy="123344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mountain, nature&#10;&#10;Description automatically generated">
            <a:extLst>
              <a:ext uri="{FF2B5EF4-FFF2-40B4-BE49-F238E27FC236}">
                <a16:creationId xmlns:a16="http://schemas.microsoft.com/office/drawing/2014/main" id="{332D0387-9239-4986-9784-8CDB7E89D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77" y="2237174"/>
            <a:ext cx="4636902" cy="30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576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Lewis</dc:creator>
  <cp:lastModifiedBy>Mike Lewis</cp:lastModifiedBy>
  <cp:revision>4</cp:revision>
  <dcterms:created xsi:type="dcterms:W3CDTF">2021-03-19T10:45:01Z</dcterms:created>
  <dcterms:modified xsi:type="dcterms:W3CDTF">2021-05-27T19:58:26Z</dcterms:modified>
</cp:coreProperties>
</file>