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66" r:id="rId4"/>
    <p:sldId id="257" r:id="rId5"/>
    <p:sldId id="263" r:id="rId6"/>
    <p:sldId id="264" r:id="rId7"/>
    <p:sldId id="259" r:id="rId8"/>
    <p:sldId id="260" r:id="rId9"/>
    <p:sldId id="267" r:id="rId10"/>
    <p:sldId id="261" r:id="rId11"/>
    <p:sldId id="265" r:id="rId12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D0915-AF5F-4AF3-9E15-57CB37EFA448}" v="42" dt="2021-06-18T15:24:32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Lewis" userId="c18a8c299dca77cd" providerId="LiveId" clId="{22CD0915-AF5F-4AF3-9E15-57CB37EFA448}"/>
    <pc:docChg chg="undo redo custSel addSld delSld modSld sldOrd">
      <pc:chgData name="Mike Lewis" userId="c18a8c299dca77cd" providerId="LiveId" clId="{22CD0915-AF5F-4AF3-9E15-57CB37EFA448}" dt="2021-06-19T08:07:31.367" v="1313" actId="20577"/>
      <pc:docMkLst>
        <pc:docMk/>
      </pc:docMkLst>
      <pc:sldChg chg="del">
        <pc:chgData name="Mike Lewis" userId="c18a8c299dca77cd" providerId="LiveId" clId="{22CD0915-AF5F-4AF3-9E15-57CB37EFA448}" dt="2021-06-14T09:20:28.729" v="0" actId="47"/>
        <pc:sldMkLst>
          <pc:docMk/>
          <pc:sldMk cId="1126777664" sldId="256"/>
        </pc:sldMkLst>
      </pc:sldChg>
      <pc:sldChg chg="addSp delSp modSp mod ord">
        <pc:chgData name="Mike Lewis" userId="c18a8c299dca77cd" providerId="LiveId" clId="{22CD0915-AF5F-4AF3-9E15-57CB37EFA448}" dt="2021-06-18T14:33:48.107" v="981" actId="14100"/>
        <pc:sldMkLst>
          <pc:docMk/>
          <pc:sldMk cId="4118693536" sldId="257"/>
        </pc:sldMkLst>
        <pc:spChg chg="add mod">
          <ac:chgData name="Mike Lewis" userId="c18a8c299dca77cd" providerId="LiveId" clId="{22CD0915-AF5F-4AF3-9E15-57CB37EFA448}" dt="2021-06-18T13:31:29.254" v="299" actId="14100"/>
          <ac:spMkLst>
            <pc:docMk/>
            <pc:sldMk cId="4118693536" sldId="257"/>
            <ac:spMk id="2" creationId="{CAA1DE4D-4495-4E5C-A1D3-946775E65213}"/>
          </ac:spMkLst>
        </pc:spChg>
        <pc:spChg chg="add mod">
          <ac:chgData name="Mike Lewis" userId="c18a8c299dca77cd" providerId="LiveId" clId="{22CD0915-AF5F-4AF3-9E15-57CB37EFA448}" dt="2021-06-18T14:33:48.107" v="981" actId="14100"/>
          <ac:spMkLst>
            <pc:docMk/>
            <pc:sldMk cId="4118693536" sldId="257"/>
            <ac:spMk id="3" creationId="{F5D1E2EF-61C3-4D2B-A7CE-FAEEE6D6FCC8}"/>
          </ac:spMkLst>
        </pc:spChg>
        <pc:spChg chg="del">
          <ac:chgData name="Mike Lewis" userId="c18a8c299dca77cd" providerId="LiveId" clId="{22CD0915-AF5F-4AF3-9E15-57CB37EFA448}" dt="2021-06-14T09:20:57.061" v="52" actId="478"/>
          <ac:spMkLst>
            <pc:docMk/>
            <pc:sldMk cId="4118693536" sldId="257"/>
            <ac:spMk id="5" creationId="{23A012BC-8075-474A-AE40-CE2640E342F0}"/>
          </ac:spMkLst>
        </pc:spChg>
        <pc:spChg chg="mod">
          <ac:chgData name="Mike Lewis" userId="c18a8c299dca77cd" providerId="LiveId" clId="{22CD0915-AF5F-4AF3-9E15-57CB37EFA448}" dt="2021-06-14T09:20:50.089" v="49" actId="20577"/>
          <ac:spMkLst>
            <pc:docMk/>
            <pc:sldMk cId="4118693536" sldId="257"/>
            <ac:spMk id="6" creationId="{C961165E-F9A3-46C3-9D6B-65706383F81B}"/>
          </ac:spMkLst>
        </pc:spChg>
        <pc:spChg chg="del">
          <ac:chgData name="Mike Lewis" userId="c18a8c299dca77cd" providerId="LiveId" clId="{22CD0915-AF5F-4AF3-9E15-57CB37EFA448}" dt="2021-06-14T09:20:53.479" v="50" actId="478"/>
          <ac:spMkLst>
            <pc:docMk/>
            <pc:sldMk cId="4118693536" sldId="257"/>
            <ac:spMk id="7" creationId="{3F31DDCF-88D1-4675-9593-0DE1CDD61267}"/>
          </ac:spMkLst>
        </pc:spChg>
        <pc:spChg chg="del">
          <ac:chgData name="Mike Lewis" userId="c18a8c299dca77cd" providerId="LiveId" clId="{22CD0915-AF5F-4AF3-9E15-57CB37EFA448}" dt="2021-06-14T09:21:00.203" v="54" actId="478"/>
          <ac:spMkLst>
            <pc:docMk/>
            <pc:sldMk cId="4118693536" sldId="257"/>
            <ac:spMk id="8" creationId="{D80AD87B-6ED8-4ECD-9B49-A7C2896A9F38}"/>
          </ac:spMkLst>
        </pc:spChg>
        <pc:spChg chg="add del">
          <ac:chgData name="Mike Lewis" userId="c18a8c299dca77cd" providerId="LiveId" clId="{22CD0915-AF5F-4AF3-9E15-57CB37EFA448}" dt="2021-06-14T09:21:06.885" v="58" actId="22"/>
          <ac:spMkLst>
            <pc:docMk/>
            <pc:sldMk cId="4118693536" sldId="257"/>
            <ac:spMk id="12" creationId="{7BF8284C-86A4-4390-BF6B-B0B64BAF3D86}"/>
          </ac:spMkLst>
        </pc:spChg>
        <pc:picChg chg="del">
          <ac:chgData name="Mike Lewis" userId="c18a8c299dca77cd" providerId="LiveId" clId="{22CD0915-AF5F-4AF3-9E15-57CB37EFA448}" dt="2021-06-14T09:21:02.581" v="56" actId="478"/>
          <ac:picMkLst>
            <pc:docMk/>
            <pc:sldMk cId="4118693536" sldId="257"/>
            <ac:picMk id="4" creationId="{A93FE0D7-1DDB-4E55-93F8-0B91AA35D168}"/>
          </ac:picMkLst>
        </pc:picChg>
        <pc:picChg chg="add del mod">
          <ac:chgData name="Mike Lewis" userId="c18a8c299dca77cd" providerId="LiveId" clId="{22CD0915-AF5F-4AF3-9E15-57CB37EFA448}" dt="2021-06-14T09:30:46.901" v="89" actId="478"/>
          <ac:picMkLst>
            <pc:docMk/>
            <pc:sldMk cId="4118693536" sldId="257"/>
            <ac:picMk id="9" creationId="{05665291-8BA1-4681-9373-204243D0AF18}"/>
          </ac:picMkLst>
        </pc:picChg>
        <pc:picChg chg="add del mod">
          <ac:chgData name="Mike Lewis" userId="c18a8c299dca77cd" providerId="LiveId" clId="{22CD0915-AF5F-4AF3-9E15-57CB37EFA448}" dt="2021-06-14T09:30:46.227" v="88"/>
          <ac:picMkLst>
            <pc:docMk/>
            <pc:sldMk cId="4118693536" sldId="257"/>
            <ac:picMk id="15" creationId="{2967056A-5D49-4824-A86F-2F0292FF97E8}"/>
          </ac:picMkLst>
        </pc:picChg>
        <pc:cxnChg chg="del mod">
          <ac:chgData name="Mike Lewis" userId="c18a8c299dca77cd" providerId="LiveId" clId="{22CD0915-AF5F-4AF3-9E15-57CB37EFA448}" dt="2021-06-14T09:20:55.295" v="51" actId="478"/>
          <ac:cxnSpMkLst>
            <pc:docMk/>
            <pc:sldMk cId="4118693536" sldId="257"/>
            <ac:cxnSpMk id="10" creationId="{8BBE474C-EB35-4CFB-844E-45C0AEF2C78C}"/>
          </ac:cxnSpMkLst>
        </pc:cxnChg>
        <pc:cxnChg chg="del">
          <ac:chgData name="Mike Lewis" userId="c18a8c299dca77cd" providerId="LiveId" clId="{22CD0915-AF5F-4AF3-9E15-57CB37EFA448}" dt="2021-06-14T09:20:58.124" v="53" actId="478"/>
          <ac:cxnSpMkLst>
            <pc:docMk/>
            <pc:sldMk cId="4118693536" sldId="257"/>
            <ac:cxnSpMk id="11" creationId="{CF77EE58-CF4B-4075-8133-08C150EEF761}"/>
          </ac:cxnSpMkLst>
        </pc:cxnChg>
        <pc:cxnChg chg="del">
          <ac:chgData name="Mike Lewis" userId="c18a8c299dca77cd" providerId="LiveId" clId="{22CD0915-AF5F-4AF3-9E15-57CB37EFA448}" dt="2021-06-14T09:21:01.457" v="55" actId="478"/>
          <ac:cxnSpMkLst>
            <pc:docMk/>
            <pc:sldMk cId="4118693536" sldId="257"/>
            <ac:cxnSpMk id="13" creationId="{18521DFE-BFE3-423A-BF06-636129629FF0}"/>
          </ac:cxnSpMkLst>
        </pc:cxnChg>
      </pc:sldChg>
      <pc:sldChg chg="del">
        <pc:chgData name="Mike Lewis" userId="c18a8c299dca77cd" providerId="LiveId" clId="{22CD0915-AF5F-4AF3-9E15-57CB37EFA448}" dt="2021-06-14T09:20:28.729" v="0" actId="47"/>
        <pc:sldMkLst>
          <pc:docMk/>
          <pc:sldMk cId="570823335" sldId="258"/>
        </pc:sldMkLst>
      </pc:sldChg>
      <pc:sldChg chg="addSp delSp modSp add mod ord">
        <pc:chgData name="Mike Lewis" userId="c18a8c299dca77cd" providerId="LiveId" clId="{22CD0915-AF5F-4AF3-9E15-57CB37EFA448}" dt="2021-06-18T15:25:01.550" v="1278" actId="20577"/>
        <pc:sldMkLst>
          <pc:docMk/>
          <pc:sldMk cId="2619472435" sldId="258"/>
        </pc:sldMkLst>
        <pc:spChg chg="add mod">
          <ac:chgData name="Mike Lewis" userId="c18a8c299dca77cd" providerId="LiveId" clId="{22CD0915-AF5F-4AF3-9E15-57CB37EFA448}" dt="2021-06-18T15:25:01.550" v="1278" actId="20577"/>
          <ac:spMkLst>
            <pc:docMk/>
            <pc:sldMk cId="2619472435" sldId="258"/>
            <ac:spMk id="5" creationId="{1FB257B5-DBD1-4466-A97F-15ADA2149A74}"/>
          </ac:spMkLst>
        </pc:spChg>
        <pc:spChg chg="mod">
          <ac:chgData name="Mike Lewis" userId="c18a8c299dca77cd" providerId="LiveId" clId="{22CD0915-AF5F-4AF3-9E15-57CB37EFA448}" dt="2021-06-18T15:14:02.103" v="1007" actId="6549"/>
          <ac:spMkLst>
            <pc:docMk/>
            <pc:sldMk cId="2619472435" sldId="258"/>
            <ac:spMk id="6" creationId="{C961165E-F9A3-46C3-9D6B-65706383F81B}"/>
          </ac:spMkLst>
        </pc:spChg>
        <pc:picChg chg="add del mod">
          <ac:chgData name="Mike Lewis" userId="c18a8c299dca77cd" providerId="LiveId" clId="{22CD0915-AF5F-4AF3-9E15-57CB37EFA448}" dt="2021-06-18T14:10:27.662" v="306" actId="478"/>
          <ac:picMkLst>
            <pc:docMk/>
            <pc:sldMk cId="2619472435" sldId="258"/>
            <ac:picMk id="3" creationId="{9BB2C851-F98D-4010-B01E-4291D7EB245B}"/>
          </ac:picMkLst>
        </pc:picChg>
        <pc:picChg chg="del">
          <ac:chgData name="Mike Lewis" userId="c18a8c299dca77cd" providerId="LiveId" clId="{22CD0915-AF5F-4AF3-9E15-57CB37EFA448}" dt="2021-06-14T09:23:25.959" v="67" actId="478"/>
          <ac:picMkLst>
            <pc:docMk/>
            <pc:sldMk cId="2619472435" sldId="258"/>
            <ac:picMk id="9" creationId="{05665291-8BA1-4681-9373-204243D0AF18}"/>
          </ac:picMkLst>
        </pc:picChg>
      </pc:sldChg>
      <pc:sldChg chg="addSp delSp modSp add mod">
        <pc:chgData name="Mike Lewis" userId="c18a8c299dca77cd" providerId="LiveId" clId="{22CD0915-AF5F-4AF3-9E15-57CB37EFA448}" dt="2021-06-18T13:35:34.761" v="300" actId="14100"/>
        <pc:sldMkLst>
          <pc:docMk/>
          <pc:sldMk cId="2050695173" sldId="259"/>
        </pc:sldMkLst>
        <pc:spChg chg="add mod">
          <ac:chgData name="Mike Lewis" userId="c18a8c299dca77cd" providerId="LiveId" clId="{22CD0915-AF5F-4AF3-9E15-57CB37EFA448}" dt="2021-06-18T13:26:29.683" v="235" actId="207"/>
          <ac:spMkLst>
            <pc:docMk/>
            <pc:sldMk cId="2050695173" sldId="259"/>
            <ac:spMk id="5" creationId="{D32684BC-75E9-44E8-8B95-80D31F145994}"/>
          </ac:spMkLst>
        </pc:spChg>
        <pc:spChg chg="add mod">
          <ac:chgData name="Mike Lewis" userId="c18a8c299dca77cd" providerId="LiveId" clId="{22CD0915-AF5F-4AF3-9E15-57CB37EFA448}" dt="2021-06-18T13:27:47.108" v="284" actId="1076"/>
          <ac:spMkLst>
            <pc:docMk/>
            <pc:sldMk cId="2050695173" sldId="259"/>
            <ac:spMk id="9" creationId="{AFE01799-DA54-49A6-AC85-4C70F0BFD8B2}"/>
          </ac:spMkLst>
        </pc:spChg>
        <pc:spChg chg="add mod">
          <ac:chgData name="Mike Lewis" userId="c18a8c299dca77cd" providerId="LiveId" clId="{22CD0915-AF5F-4AF3-9E15-57CB37EFA448}" dt="2021-06-18T13:29:11.390" v="292" actId="1076"/>
          <ac:spMkLst>
            <pc:docMk/>
            <pc:sldMk cId="2050695173" sldId="259"/>
            <ac:spMk id="12" creationId="{FA32E01A-5A16-487C-888E-6CE14B1667A2}"/>
          </ac:spMkLst>
        </pc:spChg>
        <pc:spChg chg="add mod">
          <ac:chgData name="Mike Lewis" userId="c18a8c299dca77cd" providerId="LiveId" clId="{22CD0915-AF5F-4AF3-9E15-57CB37EFA448}" dt="2021-06-18T13:29:34.334" v="295" actId="20577"/>
          <ac:spMkLst>
            <pc:docMk/>
            <pc:sldMk cId="2050695173" sldId="259"/>
            <ac:spMk id="13" creationId="{1ADC526D-DCBA-4476-B50A-B1C06B9763F5}"/>
          </ac:spMkLst>
        </pc:spChg>
        <pc:picChg chg="del">
          <ac:chgData name="Mike Lewis" userId="c18a8c299dca77cd" providerId="LiveId" clId="{22CD0915-AF5F-4AF3-9E15-57CB37EFA448}" dt="2021-06-14T09:24:33.817" v="76" actId="478"/>
          <ac:picMkLst>
            <pc:docMk/>
            <pc:sldMk cId="2050695173" sldId="259"/>
            <ac:picMk id="3" creationId="{9BB2C851-F98D-4010-B01E-4291D7EB245B}"/>
          </ac:picMkLst>
        </pc:picChg>
        <pc:picChg chg="add mod">
          <ac:chgData name="Mike Lewis" userId="c18a8c299dca77cd" providerId="LiveId" clId="{22CD0915-AF5F-4AF3-9E15-57CB37EFA448}" dt="2021-06-14T09:24:36.756" v="78" actId="27614"/>
          <ac:picMkLst>
            <pc:docMk/>
            <pc:sldMk cId="2050695173" sldId="259"/>
            <ac:picMk id="4" creationId="{55FD026B-7BFA-4F92-AC12-FA49647F42A8}"/>
          </ac:picMkLst>
        </pc:picChg>
        <pc:cxnChg chg="add mod">
          <ac:chgData name="Mike Lewis" userId="c18a8c299dca77cd" providerId="LiveId" clId="{22CD0915-AF5F-4AF3-9E15-57CB37EFA448}" dt="2021-06-18T13:35:34.761" v="300" actId="14100"/>
          <ac:cxnSpMkLst>
            <pc:docMk/>
            <pc:sldMk cId="2050695173" sldId="259"/>
            <ac:cxnSpMk id="7" creationId="{67DC7251-1BB5-450B-B3CD-80FFFD4537E1}"/>
          </ac:cxnSpMkLst>
        </pc:cxnChg>
        <pc:cxnChg chg="add mod">
          <ac:chgData name="Mike Lewis" userId="c18a8c299dca77cd" providerId="LiveId" clId="{22CD0915-AF5F-4AF3-9E15-57CB37EFA448}" dt="2021-06-14T09:50:42.102" v="205" actId="692"/>
          <ac:cxnSpMkLst>
            <pc:docMk/>
            <pc:sldMk cId="2050695173" sldId="259"/>
            <ac:cxnSpMk id="8" creationId="{1EBCDA13-7AED-4955-9796-B1713C7E0D19}"/>
          </ac:cxnSpMkLst>
        </pc:cxnChg>
        <pc:cxnChg chg="add mod">
          <ac:chgData name="Mike Lewis" userId="c18a8c299dca77cd" providerId="LiveId" clId="{22CD0915-AF5F-4AF3-9E15-57CB37EFA448}" dt="2021-06-18T13:28:52.434" v="288" actId="14100"/>
          <ac:cxnSpMkLst>
            <pc:docMk/>
            <pc:sldMk cId="2050695173" sldId="259"/>
            <ac:cxnSpMk id="10" creationId="{447614A1-C117-4BE3-9B88-776B36489A0B}"/>
          </ac:cxnSpMkLst>
        </pc:cxnChg>
      </pc:sldChg>
      <pc:sldChg chg="del">
        <pc:chgData name="Mike Lewis" userId="c18a8c299dca77cd" providerId="LiveId" clId="{22CD0915-AF5F-4AF3-9E15-57CB37EFA448}" dt="2021-06-14T09:20:28.729" v="0" actId="47"/>
        <pc:sldMkLst>
          <pc:docMk/>
          <pc:sldMk cId="1379599906" sldId="260"/>
        </pc:sldMkLst>
      </pc:sldChg>
      <pc:sldChg chg="add del">
        <pc:chgData name="Mike Lewis" userId="c18a8c299dca77cd" providerId="LiveId" clId="{22CD0915-AF5F-4AF3-9E15-57CB37EFA448}" dt="2021-06-14T09:30:51.987" v="90" actId="47"/>
        <pc:sldMkLst>
          <pc:docMk/>
          <pc:sldMk cId="3536545771" sldId="260"/>
        </pc:sldMkLst>
      </pc:sldChg>
      <pc:sldChg chg="addSp delSp modSp add mod">
        <pc:chgData name="Mike Lewis" userId="c18a8c299dca77cd" providerId="LiveId" clId="{22CD0915-AF5F-4AF3-9E15-57CB37EFA448}" dt="2021-06-14T09:54:30.039" v="210" actId="1076"/>
        <pc:sldMkLst>
          <pc:docMk/>
          <pc:sldMk cId="3910220815" sldId="260"/>
        </pc:sldMkLst>
        <pc:picChg chg="add mod">
          <ac:chgData name="Mike Lewis" userId="c18a8c299dca77cd" providerId="LiveId" clId="{22CD0915-AF5F-4AF3-9E15-57CB37EFA448}" dt="2021-06-14T09:35:23.499" v="116" actId="14100"/>
          <ac:picMkLst>
            <pc:docMk/>
            <pc:sldMk cId="3910220815" sldId="260"/>
            <ac:picMk id="3" creationId="{15E2E2A0-7408-4EAF-BB1C-69895059C465}"/>
          </ac:picMkLst>
        </pc:picChg>
        <pc:picChg chg="del">
          <ac:chgData name="Mike Lewis" userId="c18a8c299dca77cd" providerId="LiveId" clId="{22CD0915-AF5F-4AF3-9E15-57CB37EFA448}" dt="2021-06-14T09:30:57.449" v="92" actId="478"/>
          <ac:picMkLst>
            <pc:docMk/>
            <pc:sldMk cId="3910220815" sldId="260"/>
            <ac:picMk id="4" creationId="{55FD026B-7BFA-4F92-AC12-FA49647F42A8}"/>
          </ac:picMkLst>
        </pc:picChg>
        <pc:picChg chg="add del mod">
          <ac:chgData name="Mike Lewis" userId="c18a8c299dca77cd" providerId="LiveId" clId="{22CD0915-AF5F-4AF3-9E15-57CB37EFA448}" dt="2021-06-14T09:54:20.003" v="206" actId="478"/>
          <ac:picMkLst>
            <pc:docMk/>
            <pc:sldMk cId="3910220815" sldId="260"/>
            <ac:picMk id="7" creationId="{3975F12C-B302-48BF-85F1-E804BA622198}"/>
          </ac:picMkLst>
        </pc:picChg>
        <pc:picChg chg="add mod">
          <ac:chgData name="Mike Lewis" userId="c18a8c299dca77cd" providerId="LiveId" clId="{22CD0915-AF5F-4AF3-9E15-57CB37EFA448}" dt="2021-06-14T09:35:20.499" v="115" actId="14100"/>
          <ac:picMkLst>
            <pc:docMk/>
            <pc:sldMk cId="3910220815" sldId="260"/>
            <ac:picMk id="9" creationId="{C540876A-5C4F-4A4F-9A30-84E0E4E6B309}"/>
          </ac:picMkLst>
        </pc:picChg>
        <pc:picChg chg="add mod">
          <ac:chgData name="Mike Lewis" userId="c18a8c299dca77cd" providerId="LiveId" clId="{22CD0915-AF5F-4AF3-9E15-57CB37EFA448}" dt="2021-06-14T09:35:07.363" v="113" actId="1076"/>
          <ac:picMkLst>
            <pc:docMk/>
            <pc:sldMk cId="3910220815" sldId="260"/>
            <ac:picMk id="11" creationId="{E2FB2189-164D-473A-B21B-34F6AD523461}"/>
          </ac:picMkLst>
        </pc:picChg>
        <pc:picChg chg="add mod">
          <ac:chgData name="Mike Lewis" userId="c18a8c299dca77cd" providerId="LiveId" clId="{22CD0915-AF5F-4AF3-9E15-57CB37EFA448}" dt="2021-06-14T09:54:30.039" v="210" actId="1076"/>
          <ac:picMkLst>
            <pc:docMk/>
            <pc:sldMk cId="3910220815" sldId="260"/>
            <ac:picMk id="13" creationId="{DE690676-1677-4FD0-BB37-1FF60D14D963}"/>
          </ac:picMkLst>
        </pc:picChg>
      </pc:sldChg>
      <pc:sldChg chg="addSp delSp modSp add mod">
        <pc:chgData name="Mike Lewis" userId="c18a8c299dca77cd" providerId="LiveId" clId="{22CD0915-AF5F-4AF3-9E15-57CB37EFA448}" dt="2021-06-18T13:36:29.289" v="302" actId="1076"/>
        <pc:sldMkLst>
          <pc:docMk/>
          <pc:sldMk cId="2861234344" sldId="261"/>
        </pc:sldMkLst>
        <pc:picChg chg="del">
          <ac:chgData name="Mike Lewis" userId="c18a8c299dca77cd" providerId="LiveId" clId="{22CD0915-AF5F-4AF3-9E15-57CB37EFA448}" dt="2021-06-14T10:04:54.796" v="212" actId="478"/>
          <ac:picMkLst>
            <pc:docMk/>
            <pc:sldMk cId="2861234344" sldId="261"/>
            <ac:picMk id="3" creationId="{15E2E2A0-7408-4EAF-BB1C-69895059C465}"/>
          </ac:picMkLst>
        </pc:picChg>
        <pc:picChg chg="add mod">
          <ac:chgData name="Mike Lewis" userId="c18a8c299dca77cd" providerId="LiveId" clId="{22CD0915-AF5F-4AF3-9E15-57CB37EFA448}" dt="2021-06-18T13:36:29.289" v="302" actId="1076"/>
          <ac:picMkLst>
            <pc:docMk/>
            <pc:sldMk cId="2861234344" sldId="261"/>
            <ac:picMk id="4" creationId="{1989923F-46A1-4D4B-B588-4051627348B2}"/>
          </ac:picMkLst>
        </pc:picChg>
        <pc:picChg chg="add mod">
          <ac:chgData name="Mike Lewis" userId="c18a8c299dca77cd" providerId="LiveId" clId="{22CD0915-AF5F-4AF3-9E15-57CB37EFA448}" dt="2021-06-18T13:36:17.630" v="301" actId="1076"/>
          <ac:picMkLst>
            <pc:docMk/>
            <pc:sldMk cId="2861234344" sldId="261"/>
            <ac:picMk id="7" creationId="{11698B15-81B8-45AA-AE72-8C10E5EE3EF2}"/>
          </ac:picMkLst>
        </pc:picChg>
        <pc:picChg chg="del mod">
          <ac:chgData name="Mike Lewis" userId="c18a8c299dca77cd" providerId="LiveId" clId="{22CD0915-AF5F-4AF3-9E15-57CB37EFA448}" dt="2021-06-14T10:04:55.784" v="214" actId="478"/>
          <ac:picMkLst>
            <pc:docMk/>
            <pc:sldMk cId="2861234344" sldId="261"/>
            <ac:picMk id="9" creationId="{C540876A-5C4F-4A4F-9A30-84E0E4E6B309}"/>
          </ac:picMkLst>
        </pc:picChg>
        <pc:picChg chg="del">
          <ac:chgData name="Mike Lewis" userId="c18a8c299dca77cd" providerId="LiveId" clId="{22CD0915-AF5F-4AF3-9E15-57CB37EFA448}" dt="2021-06-14T10:04:56.849" v="216" actId="478"/>
          <ac:picMkLst>
            <pc:docMk/>
            <pc:sldMk cId="2861234344" sldId="261"/>
            <ac:picMk id="11" creationId="{E2FB2189-164D-473A-B21B-34F6AD523461}"/>
          </ac:picMkLst>
        </pc:picChg>
        <pc:picChg chg="del">
          <ac:chgData name="Mike Lewis" userId="c18a8c299dca77cd" providerId="LiveId" clId="{22CD0915-AF5F-4AF3-9E15-57CB37EFA448}" dt="2021-06-14T10:04:56.401" v="215" actId="478"/>
          <ac:picMkLst>
            <pc:docMk/>
            <pc:sldMk cId="2861234344" sldId="261"/>
            <ac:picMk id="13" creationId="{DE690676-1677-4FD0-BB37-1FF60D14D963}"/>
          </ac:picMkLst>
        </pc:picChg>
      </pc:sldChg>
      <pc:sldChg chg="del">
        <pc:chgData name="Mike Lewis" userId="c18a8c299dca77cd" providerId="LiveId" clId="{22CD0915-AF5F-4AF3-9E15-57CB37EFA448}" dt="2021-06-14T09:20:28.729" v="0" actId="47"/>
        <pc:sldMkLst>
          <pc:docMk/>
          <pc:sldMk cId="3430922027" sldId="261"/>
        </pc:sldMkLst>
      </pc:sldChg>
      <pc:sldChg chg="add del">
        <pc:chgData name="Mike Lewis" userId="c18a8c299dca77cd" providerId="LiveId" clId="{22CD0915-AF5F-4AF3-9E15-57CB37EFA448}" dt="2021-06-18T15:22:52.956" v="1266" actId="47"/>
        <pc:sldMkLst>
          <pc:docMk/>
          <pc:sldMk cId="414227824" sldId="262"/>
        </pc:sldMkLst>
      </pc:sldChg>
      <pc:sldChg chg="del">
        <pc:chgData name="Mike Lewis" userId="c18a8c299dca77cd" providerId="LiveId" clId="{22CD0915-AF5F-4AF3-9E15-57CB37EFA448}" dt="2021-06-14T09:20:28.729" v="0" actId="47"/>
        <pc:sldMkLst>
          <pc:docMk/>
          <pc:sldMk cId="1865361585" sldId="262"/>
        </pc:sldMkLst>
      </pc:sldChg>
      <pc:sldChg chg="modSp add mod ord">
        <pc:chgData name="Mike Lewis" userId="c18a8c299dca77cd" providerId="LiveId" clId="{22CD0915-AF5F-4AF3-9E15-57CB37EFA448}" dt="2021-06-18T15:22:26.340" v="1265" actId="123"/>
        <pc:sldMkLst>
          <pc:docMk/>
          <pc:sldMk cId="3731610590" sldId="263"/>
        </pc:sldMkLst>
        <pc:spChg chg="mod">
          <ac:chgData name="Mike Lewis" userId="c18a8c299dca77cd" providerId="LiveId" clId="{22CD0915-AF5F-4AF3-9E15-57CB37EFA448}" dt="2021-06-18T15:22:26.340" v="1265" actId="123"/>
          <ac:spMkLst>
            <pc:docMk/>
            <pc:sldMk cId="3731610590" sldId="263"/>
            <ac:spMk id="5" creationId="{1FB257B5-DBD1-4466-A97F-15ADA2149A74}"/>
          </ac:spMkLst>
        </pc:spChg>
      </pc:sldChg>
      <pc:sldChg chg="delSp add del mod">
        <pc:chgData name="Mike Lewis" userId="c18a8c299dca77cd" providerId="LiveId" clId="{22CD0915-AF5F-4AF3-9E15-57CB37EFA448}" dt="2021-06-18T14:30:04.306" v="853" actId="478"/>
        <pc:sldMkLst>
          <pc:docMk/>
          <pc:sldMk cId="4103279742" sldId="264"/>
        </pc:sldMkLst>
        <pc:spChg chg="del">
          <ac:chgData name="Mike Lewis" userId="c18a8c299dca77cd" providerId="LiveId" clId="{22CD0915-AF5F-4AF3-9E15-57CB37EFA448}" dt="2021-06-18T14:30:04.306" v="853" actId="478"/>
          <ac:spMkLst>
            <pc:docMk/>
            <pc:sldMk cId="4103279742" sldId="264"/>
            <ac:spMk id="6" creationId="{C961165E-F9A3-46C3-9D6B-65706383F81B}"/>
          </ac:spMkLst>
        </pc:spChg>
        <pc:picChg chg="del">
          <ac:chgData name="Mike Lewis" userId="c18a8c299dca77cd" providerId="LiveId" clId="{22CD0915-AF5F-4AF3-9E15-57CB37EFA448}" dt="2021-06-18T14:30:02.176" v="852" actId="478"/>
          <ac:picMkLst>
            <pc:docMk/>
            <pc:sldMk cId="4103279742" sldId="264"/>
            <ac:picMk id="3" creationId="{9BB2C851-F98D-4010-B01E-4291D7EB245B}"/>
          </ac:picMkLst>
        </pc:picChg>
      </pc:sldChg>
      <pc:sldChg chg="delSp add mod">
        <pc:chgData name="Mike Lewis" userId="c18a8c299dca77cd" providerId="LiveId" clId="{22CD0915-AF5F-4AF3-9E15-57CB37EFA448}" dt="2021-06-18T14:30:25.915" v="857" actId="478"/>
        <pc:sldMkLst>
          <pc:docMk/>
          <pc:sldMk cId="1867450227" sldId="265"/>
        </pc:sldMkLst>
        <pc:spChg chg="del">
          <ac:chgData name="Mike Lewis" userId="c18a8c299dca77cd" providerId="LiveId" clId="{22CD0915-AF5F-4AF3-9E15-57CB37EFA448}" dt="2021-06-18T14:30:25.915" v="857" actId="478"/>
          <ac:spMkLst>
            <pc:docMk/>
            <pc:sldMk cId="1867450227" sldId="265"/>
            <ac:spMk id="6" creationId="{C961165E-F9A3-46C3-9D6B-65706383F81B}"/>
          </ac:spMkLst>
        </pc:spChg>
        <pc:picChg chg="del">
          <ac:chgData name="Mike Lewis" userId="c18a8c299dca77cd" providerId="LiveId" clId="{22CD0915-AF5F-4AF3-9E15-57CB37EFA448}" dt="2021-06-18T14:30:22.930" v="855" actId="478"/>
          <ac:picMkLst>
            <pc:docMk/>
            <pc:sldMk cId="1867450227" sldId="265"/>
            <ac:picMk id="4" creationId="{1989923F-46A1-4D4B-B588-4051627348B2}"/>
          </ac:picMkLst>
        </pc:picChg>
        <pc:picChg chg="del">
          <ac:chgData name="Mike Lewis" userId="c18a8c299dca77cd" providerId="LiveId" clId="{22CD0915-AF5F-4AF3-9E15-57CB37EFA448}" dt="2021-06-18T14:30:23.550" v="856" actId="478"/>
          <ac:picMkLst>
            <pc:docMk/>
            <pc:sldMk cId="1867450227" sldId="265"/>
            <ac:picMk id="7" creationId="{11698B15-81B8-45AA-AE72-8C10E5EE3EF2}"/>
          </ac:picMkLst>
        </pc:picChg>
      </pc:sldChg>
      <pc:sldChg chg="addSp modSp add mod">
        <pc:chgData name="Mike Lewis" userId="c18a8c299dca77cd" providerId="LiveId" clId="{22CD0915-AF5F-4AF3-9E15-57CB37EFA448}" dt="2021-06-18T14:46:22.913" v="993" actId="1076"/>
        <pc:sldMkLst>
          <pc:docMk/>
          <pc:sldMk cId="2389412992" sldId="266"/>
        </pc:sldMkLst>
        <pc:spChg chg="mod">
          <ac:chgData name="Mike Lewis" userId="c18a8c299dca77cd" providerId="LiveId" clId="{22CD0915-AF5F-4AF3-9E15-57CB37EFA448}" dt="2021-06-18T14:31:14.048" v="872" actId="114"/>
          <ac:spMkLst>
            <pc:docMk/>
            <pc:sldMk cId="2389412992" sldId="266"/>
            <ac:spMk id="5" creationId="{1FB257B5-DBD1-4466-A97F-15ADA2149A74}"/>
          </ac:spMkLst>
        </pc:spChg>
        <pc:picChg chg="add mod ord">
          <ac:chgData name="Mike Lewis" userId="c18a8c299dca77cd" providerId="LiveId" clId="{22CD0915-AF5F-4AF3-9E15-57CB37EFA448}" dt="2021-06-18T14:46:22.913" v="993" actId="1076"/>
          <ac:picMkLst>
            <pc:docMk/>
            <pc:sldMk cId="2389412992" sldId="266"/>
            <ac:picMk id="3" creationId="{7460457E-658F-4BD1-8DA8-A588F006E786}"/>
          </ac:picMkLst>
        </pc:picChg>
      </pc:sldChg>
      <pc:sldChg chg="addSp delSp modSp add mod ord">
        <pc:chgData name="Mike Lewis" userId="c18a8c299dca77cd" providerId="LiveId" clId="{22CD0915-AF5F-4AF3-9E15-57CB37EFA448}" dt="2021-06-18T15:23:31.011" v="1268"/>
        <pc:sldMkLst>
          <pc:docMk/>
          <pc:sldMk cId="3350910331" sldId="267"/>
        </pc:sldMkLst>
        <pc:spChg chg="mod">
          <ac:chgData name="Mike Lewis" userId="c18a8c299dca77cd" providerId="LiveId" clId="{22CD0915-AF5F-4AF3-9E15-57CB37EFA448}" dt="2021-06-18T14:31:46.377" v="891" actId="313"/>
          <ac:spMkLst>
            <pc:docMk/>
            <pc:sldMk cId="3350910331" sldId="267"/>
            <ac:spMk id="5" creationId="{1FB257B5-DBD1-4466-A97F-15ADA2149A74}"/>
          </ac:spMkLst>
        </pc:spChg>
        <pc:picChg chg="add del mod">
          <ac:chgData name="Mike Lewis" userId="c18a8c299dca77cd" providerId="LiveId" clId="{22CD0915-AF5F-4AF3-9E15-57CB37EFA448}" dt="2021-06-18T14:48:03.214" v="1001" actId="478"/>
          <ac:picMkLst>
            <pc:docMk/>
            <pc:sldMk cId="3350910331" sldId="267"/>
            <ac:picMk id="3" creationId="{2A3E6805-9240-462D-8400-EE8B6368AE55}"/>
          </ac:picMkLst>
        </pc:picChg>
        <pc:picChg chg="add mod">
          <ac:chgData name="Mike Lewis" userId="c18a8c299dca77cd" providerId="LiveId" clId="{22CD0915-AF5F-4AF3-9E15-57CB37EFA448}" dt="2021-06-18T14:48:08.858" v="1005" actId="1076"/>
          <ac:picMkLst>
            <pc:docMk/>
            <pc:sldMk cId="3350910331" sldId="267"/>
            <ac:picMk id="7" creationId="{C356491C-74BE-415C-BFBC-6E5C570FD955}"/>
          </ac:picMkLst>
        </pc:picChg>
      </pc:sldChg>
      <pc:sldChg chg="addSp delSp modSp add mod">
        <pc:chgData name="Mike Lewis" userId="c18a8c299dca77cd" providerId="LiveId" clId="{22CD0915-AF5F-4AF3-9E15-57CB37EFA448}" dt="2021-06-19T08:07:31.367" v="1313" actId="20577"/>
        <pc:sldMkLst>
          <pc:docMk/>
          <pc:sldMk cId="2259714024" sldId="268"/>
        </pc:sldMkLst>
        <pc:spChg chg="mod">
          <ac:chgData name="Mike Lewis" userId="c18a8c299dca77cd" providerId="LiveId" clId="{22CD0915-AF5F-4AF3-9E15-57CB37EFA448}" dt="2021-06-19T08:07:31.367" v="1313" actId="20577"/>
          <ac:spMkLst>
            <pc:docMk/>
            <pc:sldMk cId="2259714024" sldId="268"/>
            <ac:spMk id="5" creationId="{1FB257B5-DBD1-4466-A97F-15ADA2149A74}"/>
          </ac:spMkLst>
        </pc:spChg>
        <pc:picChg chg="add del mod">
          <ac:chgData name="Mike Lewis" userId="c18a8c299dca77cd" providerId="LiveId" clId="{22CD0915-AF5F-4AF3-9E15-57CB37EFA448}" dt="2021-06-18T15:20:21.264" v="1244"/>
          <ac:picMkLst>
            <pc:docMk/>
            <pc:sldMk cId="2259714024" sldId="268"/>
            <ac:picMk id="1026" creationId="{1601080F-8487-4229-B801-EDEDB9A49257}"/>
          </ac:picMkLst>
        </pc:picChg>
        <pc:picChg chg="add mod">
          <ac:chgData name="Mike Lewis" userId="c18a8c299dca77cd" providerId="LiveId" clId="{22CD0915-AF5F-4AF3-9E15-57CB37EFA448}" dt="2021-06-18T15:21:37.519" v="1264" actId="1076"/>
          <ac:picMkLst>
            <pc:docMk/>
            <pc:sldMk cId="2259714024" sldId="268"/>
            <ac:picMk id="1028" creationId="{7ED02661-0DF0-4D2E-8FB6-343BC12F63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9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0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2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1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9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1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7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2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0201-ED20-4DD6-A6FE-3EA699245E1F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5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web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16  -  June 19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endParaRPr lang="en-GB" b="1" dirty="0">
              <a:solidFill>
                <a:srgbClr val="000099"/>
              </a:solidFill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1216241" y="1723059"/>
            <a:ext cx="707550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Healing of the Royal Official’s son</a:t>
            </a:r>
          </a:p>
          <a:p>
            <a:pPr algn="ctr"/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Storm on the Sea of Galilee</a:t>
            </a:r>
          </a:p>
          <a:p>
            <a:pPr algn="ctr"/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Madman in the Decapolis</a:t>
            </a:r>
            <a:endParaRPr lang="en-GB" sz="1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7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16  -  June 19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A Storm and a Madman</a:t>
            </a:r>
          </a:p>
          <a:p>
            <a:endParaRPr lang="en-GB" dirty="0"/>
          </a:p>
        </p:txBody>
      </p:sp>
      <p:pic>
        <p:nvPicPr>
          <p:cNvPr id="4" name="Picture 3" descr="A picture containing grass, outdoor, sky, sheep&#10;&#10;Description automatically generated">
            <a:extLst>
              <a:ext uri="{FF2B5EF4-FFF2-40B4-BE49-F238E27FC236}">
                <a16:creationId xmlns:a16="http://schemas.microsoft.com/office/drawing/2014/main" id="{1989923F-46A1-4D4B-B588-405162734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00" y="1136341"/>
            <a:ext cx="4036255" cy="2228296"/>
          </a:xfrm>
          <a:prstGeom prst="rect">
            <a:avLst/>
          </a:prstGeom>
        </p:spPr>
      </p:pic>
      <p:pic>
        <p:nvPicPr>
          <p:cNvPr id="7" name="Picture 6" descr="A picture containing rock, mountain, outdoor, rocky&#10;&#10;Description automatically generated">
            <a:extLst>
              <a:ext uri="{FF2B5EF4-FFF2-40B4-BE49-F238E27FC236}">
                <a16:creationId xmlns:a16="http://schemas.microsoft.com/office/drawing/2014/main" id="{11698B15-81B8-45AA-AE72-8C10E5EE3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14" y="3525236"/>
            <a:ext cx="4036255" cy="26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45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ED02661-0DF0-4D2E-8FB6-343BC12F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86" y="4944863"/>
            <a:ext cx="2815513" cy="158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16  -  June 19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A Storm and a Madman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381740" y="975742"/>
            <a:ext cx="70755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 dirty="0" err="1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b/f</a:t>
            </a:r>
            <a:r>
              <a:rPr lang="en-GB" sz="1800" b="1" i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last week: </a:t>
            </a:r>
          </a:p>
          <a:p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healing of the Nobleman/Royal/Government Official’s son</a:t>
            </a:r>
          </a:p>
          <a:p>
            <a:endParaRPr lang="en-GB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“</a:t>
            </a:r>
            <a:r>
              <a:rPr lang="en-GB" sz="1800" b="1" dirty="0" err="1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Markan</a:t>
            </a:r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sandwich” (Jairus daughter/Woman with haemorrhage)</a:t>
            </a:r>
            <a:endParaRPr lang="en-GB" sz="1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i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“John’s</a:t>
            </a:r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triple decker”: John 3-4:   </a:t>
            </a:r>
          </a:p>
          <a:p>
            <a:endParaRPr lang="en-GB" sz="1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in </a:t>
            </a:r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Cana: Disciples believe  		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</a:t>
            </a:r>
            <a:r>
              <a:rPr lang="en-GB" sz="18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 – water changed to wine)</a:t>
            </a:r>
            <a:endParaRPr lang="en-GB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1800" b="1" i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filling </a:t>
            </a:r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  Nicodemus (Jewish theologian): </a:t>
            </a:r>
          </a:p>
          <a:p>
            <a:r>
              <a:rPr lang="en-GB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J&amp;N talk  -&gt; N. believes</a:t>
            </a:r>
            <a:endParaRPr lang="en-GB" sz="1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1800" b="1" i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filling </a:t>
            </a:r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  Woman of Sychar (Samaritan): </a:t>
            </a:r>
          </a:p>
          <a:p>
            <a:r>
              <a:rPr lang="en-GB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J&amp;W talk   -&gt; Woman </a:t>
            </a:r>
            <a:r>
              <a:rPr lang="en-GB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others believe</a:t>
            </a:r>
            <a:endParaRPr lang="en-GB" sz="1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b="1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filling </a:t>
            </a:r>
            <a:r>
              <a:rPr lang="en-GB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  </a:t>
            </a:r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Royal official (Gentile/Roman): </a:t>
            </a:r>
          </a:p>
          <a:p>
            <a:r>
              <a:rPr lang="en-GB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J&amp;RO talk -&gt; Household believes</a:t>
            </a:r>
          </a:p>
          <a:p>
            <a:r>
              <a:rPr lang="en-GB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in Cana: 	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Official’s son healed </a:t>
            </a:r>
            <a:r>
              <a:rPr lang="en-GB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en-GB" sz="18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 </a:t>
            </a:r>
            <a:r>
              <a:rPr lang="en-GB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saved 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death)</a:t>
            </a:r>
            <a:endParaRPr lang="en-GB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1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boat&#10;&#10;Description automatically generated with low confidence">
            <a:extLst>
              <a:ext uri="{FF2B5EF4-FFF2-40B4-BE49-F238E27FC236}">
                <a16:creationId xmlns:a16="http://schemas.microsoft.com/office/drawing/2014/main" id="{7460457E-658F-4BD1-8DA8-A588F006E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85" y="2246279"/>
            <a:ext cx="5202315" cy="3896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16  -  June 19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A Storm and a Madman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1216241" y="1723059"/>
            <a:ext cx="7075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Storm</a:t>
            </a:r>
            <a:endParaRPr lang="en-GB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1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16  -  June 19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A Storm and a Madman</a:t>
            </a:r>
          </a:p>
          <a:p>
            <a:endParaRPr lang="en-GB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5665291-8BA1-4681-9373-204243D0A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" y="896644"/>
            <a:ext cx="8172247" cy="54508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A1DE4D-4495-4E5C-A1D3-946775E65213}"/>
              </a:ext>
            </a:extLst>
          </p:cNvPr>
          <p:cNvSpPr/>
          <p:nvPr/>
        </p:nvSpPr>
        <p:spPr>
          <a:xfrm>
            <a:off x="1500326" y="5291091"/>
            <a:ext cx="7157797" cy="1056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1E2EF-61C3-4D2B-A7CE-FAEEE6D6FCC8}"/>
              </a:ext>
            </a:extLst>
          </p:cNvPr>
          <p:cNvSpPr txBox="1"/>
          <p:nvPr/>
        </p:nvSpPr>
        <p:spPr>
          <a:xfrm>
            <a:off x="2547891" y="5521911"/>
            <a:ext cx="565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Mt Hermon ~3000m  }    3200m height difference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Galille</a:t>
            </a:r>
            <a:r>
              <a:rPr lang="en-GB" b="1" dirty="0">
                <a:solidFill>
                  <a:srgbClr val="FF0000"/>
                </a:solidFill>
              </a:rPr>
              <a:t> ~ -200m           }</a:t>
            </a:r>
          </a:p>
        </p:txBody>
      </p:sp>
    </p:spTree>
    <p:extLst>
      <p:ext uri="{BB962C8B-B14F-4D97-AF65-F5344CB8AC3E}">
        <p14:creationId xmlns:p14="http://schemas.microsoft.com/office/powerpoint/2010/main" val="41186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16  -  June 19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A Storm and a Madman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754602" y="948690"/>
            <a:ext cx="776796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b="1" dirty="0">
                <a:solidFill>
                  <a:srgbClr val="000099"/>
                </a:solidFill>
                <a:effectLst/>
                <a:ea typeface="Calibri" panose="020F0502020204030204" pitchFamily="34" charset="0"/>
              </a:rPr>
              <a:t>Job 30:22 (Job speaking) </a:t>
            </a:r>
            <a:r>
              <a:rPr lang="en-GB" sz="1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lift me up on the wind, you make me ride on it,</a:t>
            </a:r>
            <a:r>
              <a:rPr lang="en-GB" b="1" dirty="0">
                <a:solidFill>
                  <a:srgbClr val="000099"/>
                </a:solidFill>
                <a:effectLst/>
              </a:rPr>
              <a:t> and you toss me about in the roar of the storm.</a:t>
            </a:r>
          </a:p>
          <a:p>
            <a:pPr algn="just"/>
            <a:endParaRPr lang="en-GB" b="1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 107: 23-32: Some went down to the sea in ships,</a:t>
            </a:r>
            <a:r>
              <a:rPr lang="en-GB" b="1" dirty="0">
                <a:solidFill>
                  <a:srgbClr val="000099"/>
                </a:solidFill>
                <a:effectLst/>
              </a:rPr>
              <a:t> doing business on the mighty waters; </a:t>
            </a:r>
            <a:r>
              <a:rPr lang="en-GB" b="1" baseline="30000" dirty="0">
                <a:solidFill>
                  <a:srgbClr val="000099"/>
                </a:solidFill>
                <a:effectLst/>
              </a:rPr>
              <a:t>24 </a:t>
            </a:r>
            <a:r>
              <a:rPr lang="en-GB" b="1" dirty="0">
                <a:solidFill>
                  <a:srgbClr val="000099"/>
                </a:solidFill>
                <a:effectLst/>
              </a:rPr>
              <a:t>they saw the deeds of the </a:t>
            </a:r>
            <a:r>
              <a:rPr lang="en-GB" sz="1800" b="1" cap="small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GB" sz="1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his wondrous works in the deep. </a:t>
            </a:r>
            <a:r>
              <a:rPr lang="en-GB" sz="1800" b="1" baseline="300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25 </a:t>
            </a:r>
            <a:r>
              <a:rPr lang="en-GB" sz="1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he commanded and raised the stormy wind,</a:t>
            </a:r>
            <a:r>
              <a:rPr lang="en-GB" b="1" dirty="0">
                <a:solidFill>
                  <a:srgbClr val="000099"/>
                </a:solidFill>
                <a:effectLst/>
              </a:rPr>
              <a:t> which lifted up the waves of the sea. They mounted up to heaven, they went down to the depths; their courage melted away in their calamity; </a:t>
            </a:r>
            <a:r>
              <a:rPr lang="en-GB" b="1" baseline="30000" dirty="0">
                <a:solidFill>
                  <a:srgbClr val="000099"/>
                </a:solidFill>
                <a:effectLst/>
              </a:rPr>
              <a:t>27 </a:t>
            </a:r>
            <a:r>
              <a:rPr lang="en-GB" b="1" dirty="0">
                <a:solidFill>
                  <a:srgbClr val="000099"/>
                </a:solidFill>
                <a:effectLst/>
              </a:rPr>
              <a:t>they reeled and staggered like drunkards, and were at their wits’ end. </a:t>
            </a:r>
            <a:r>
              <a:rPr lang="en-GB" b="1" baseline="30000" dirty="0">
                <a:solidFill>
                  <a:srgbClr val="000099"/>
                </a:solidFill>
                <a:effectLst/>
              </a:rPr>
              <a:t>28 </a:t>
            </a:r>
            <a:r>
              <a:rPr lang="en-GB" b="1" dirty="0">
                <a:solidFill>
                  <a:srgbClr val="000099"/>
                </a:solidFill>
                <a:effectLst/>
              </a:rPr>
              <a:t>Then they cried to the </a:t>
            </a:r>
            <a:r>
              <a:rPr lang="en-GB" b="1" cap="small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GB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their trouble,</a:t>
            </a:r>
            <a:r>
              <a:rPr lang="en-GB" b="1" dirty="0">
                <a:solidFill>
                  <a:srgbClr val="000099"/>
                </a:solidFill>
                <a:effectLst/>
              </a:rPr>
              <a:t> and he brought them out from their distress; </a:t>
            </a:r>
            <a:r>
              <a:rPr lang="en-GB" sz="1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made the storm be still,</a:t>
            </a:r>
            <a:r>
              <a:rPr lang="en-GB" b="1" dirty="0">
                <a:solidFill>
                  <a:srgbClr val="000099"/>
                </a:solidFill>
                <a:effectLst/>
              </a:rPr>
              <a:t> and the waves of the sea were hushed. </a:t>
            </a:r>
            <a:r>
              <a:rPr lang="en-GB" b="1" baseline="30000" dirty="0">
                <a:solidFill>
                  <a:srgbClr val="000099"/>
                </a:solidFill>
                <a:effectLst/>
              </a:rPr>
              <a:t>30 </a:t>
            </a:r>
            <a:r>
              <a:rPr lang="en-GB" b="1" dirty="0">
                <a:solidFill>
                  <a:srgbClr val="000099"/>
                </a:solidFill>
                <a:effectLst/>
              </a:rPr>
              <a:t>Then they were glad because they had quiet, and he brought them to their desired haven. </a:t>
            </a:r>
            <a:r>
              <a:rPr lang="en-GB" b="1" baseline="30000" dirty="0">
                <a:solidFill>
                  <a:srgbClr val="000099"/>
                </a:solidFill>
                <a:effectLst/>
              </a:rPr>
              <a:t>31 </a:t>
            </a:r>
            <a:r>
              <a:rPr lang="en-GB" b="1" dirty="0">
                <a:solidFill>
                  <a:srgbClr val="000099"/>
                </a:solidFill>
                <a:effectLst/>
              </a:rPr>
              <a:t>Let them thank the </a:t>
            </a:r>
            <a:r>
              <a:rPr lang="en-GB" sz="1800" b="1" cap="small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GB" sz="1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his steadfast love,</a:t>
            </a:r>
            <a:r>
              <a:rPr lang="en-GB" b="1" dirty="0">
                <a:solidFill>
                  <a:srgbClr val="000099"/>
                </a:solidFill>
                <a:effectLst/>
              </a:rPr>
              <a:t> for his wonderful works to humankind.</a:t>
            </a:r>
          </a:p>
          <a:p>
            <a:pPr algn="just"/>
            <a:endParaRPr lang="en-GB" b="1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 135: For I know </a:t>
            </a:r>
            <a:r>
              <a:rPr lang="en-GB" sz="1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that the </a:t>
            </a:r>
            <a:r>
              <a:rPr lang="en-GB" sz="1800" b="1" cap="small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GB" sz="1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great;</a:t>
            </a:r>
            <a:r>
              <a:rPr lang="en-GB" b="1" dirty="0">
                <a:solidFill>
                  <a:srgbClr val="000099"/>
                </a:solidFill>
                <a:effectLst/>
              </a:rPr>
              <a:t> our Lord is above all gods. </a:t>
            </a:r>
            <a:r>
              <a:rPr lang="en-GB" b="1" baseline="30000" dirty="0">
                <a:solidFill>
                  <a:srgbClr val="000099"/>
                </a:solidFill>
                <a:effectLst/>
              </a:rPr>
              <a:t>6 </a:t>
            </a:r>
            <a:r>
              <a:rPr lang="en-GB" b="1" dirty="0">
                <a:solidFill>
                  <a:srgbClr val="000099"/>
                </a:solidFill>
                <a:effectLst/>
              </a:rPr>
              <a:t>Whatever the </a:t>
            </a:r>
            <a:r>
              <a:rPr lang="en-GB" sz="1800" b="1" cap="small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GB" sz="1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pleases he does,</a:t>
            </a:r>
            <a:r>
              <a:rPr lang="en-GB" b="1" dirty="0">
                <a:solidFill>
                  <a:srgbClr val="000099"/>
                </a:solidFill>
                <a:effectLst/>
              </a:rPr>
              <a:t> in heaven and on earth, in the seas and all deeps. </a:t>
            </a:r>
            <a:r>
              <a:rPr lang="en-GB" b="1" baseline="30000" dirty="0">
                <a:solidFill>
                  <a:srgbClr val="000099"/>
                </a:solidFill>
                <a:effectLst/>
              </a:rPr>
              <a:t>7 </a:t>
            </a:r>
            <a:r>
              <a:rPr lang="en-GB" b="1" dirty="0">
                <a:solidFill>
                  <a:srgbClr val="000099"/>
                </a:solidFill>
                <a:effectLst/>
              </a:rPr>
              <a:t>He it is who makes the clouds rise at the end of the earth; he makes lightnings for the rain</a:t>
            </a:r>
            <a:r>
              <a:rPr lang="en-GB" sz="1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and brings out the wind from his storehouses.</a:t>
            </a:r>
          </a:p>
          <a:p>
            <a:endParaRPr lang="en-GB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1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7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16  -  June 19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A Storm and a Madman</a:t>
            </a:r>
          </a:p>
          <a:p>
            <a:endParaRPr lang="en-GB" dirty="0"/>
          </a:p>
        </p:txBody>
      </p:sp>
      <p:pic>
        <p:nvPicPr>
          <p:cNvPr id="4" name="Picture 3" descr="Diagram, map&#10;&#10;Description automatically generated">
            <a:extLst>
              <a:ext uri="{FF2B5EF4-FFF2-40B4-BE49-F238E27FC236}">
                <a16:creationId xmlns:a16="http://schemas.microsoft.com/office/drawing/2014/main" id="{55FD026B-7BFA-4F92-AC12-FA49647F4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633"/>
            <a:ext cx="9144000" cy="5482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684BC-75E9-44E8-8B95-80D31F145994}"/>
              </a:ext>
            </a:extLst>
          </p:cNvPr>
          <p:cNvSpPr txBox="1"/>
          <p:nvPr/>
        </p:nvSpPr>
        <p:spPr>
          <a:xfrm>
            <a:off x="150920" y="6343922"/>
            <a:ext cx="5141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0099"/>
                </a:solidFill>
              </a:rPr>
              <a:t>“Many of the citizens of Gadara were rich men” – Josephus p.765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BCDA13-7AED-4955-9796-B1713C7E0D19}"/>
              </a:ext>
            </a:extLst>
          </p:cNvPr>
          <p:cNvCxnSpPr/>
          <p:nvPr/>
        </p:nvCxnSpPr>
        <p:spPr>
          <a:xfrm flipV="1">
            <a:off x="2405849" y="5708342"/>
            <a:ext cx="559293" cy="68358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DC7251-1BB5-450B-B3CD-80FFFD4537E1}"/>
              </a:ext>
            </a:extLst>
          </p:cNvPr>
          <p:cNvCxnSpPr>
            <a:cxnSpLocks/>
          </p:cNvCxnSpPr>
          <p:nvPr/>
        </p:nvCxnSpPr>
        <p:spPr>
          <a:xfrm flipH="1" flipV="1">
            <a:off x="5370991" y="3790765"/>
            <a:ext cx="1020931" cy="260115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FE01799-DA54-49A6-AC85-4C70F0BFD8B2}"/>
              </a:ext>
            </a:extLst>
          </p:cNvPr>
          <p:cNvSpPr txBox="1"/>
          <p:nvPr/>
        </p:nvSpPr>
        <p:spPr>
          <a:xfrm>
            <a:off x="5974671" y="6338178"/>
            <a:ext cx="301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0099"/>
                </a:solidFill>
              </a:rPr>
              <a:t>Gergesa</a:t>
            </a:r>
            <a:r>
              <a:rPr lang="en-GB" sz="1400" b="1" dirty="0">
                <a:solidFill>
                  <a:srgbClr val="000099"/>
                </a:solidFill>
              </a:rPr>
              <a:t>.  Cliffs/steep slopes into lake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7614A1-C117-4BE3-9B88-776B36489A0B}"/>
              </a:ext>
            </a:extLst>
          </p:cNvPr>
          <p:cNvCxnSpPr>
            <a:cxnSpLocks/>
          </p:cNvCxnSpPr>
          <p:nvPr/>
        </p:nvCxnSpPr>
        <p:spPr>
          <a:xfrm flipV="1">
            <a:off x="498629" y="1149298"/>
            <a:ext cx="1037208" cy="60995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32E01A-5A16-487C-888E-6CE14B1667A2}"/>
              </a:ext>
            </a:extLst>
          </p:cNvPr>
          <p:cNvSpPr txBox="1"/>
          <p:nvPr/>
        </p:nvSpPr>
        <p:spPr>
          <a:xfrm>
            <a:off x="1447061" y="9500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9"/>
                </a:solidFill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DC526D-DCBA-4476-B50A-B1C06B9763F5}"/>
              </a:ext>
            </a:extLst>
          </p:cNvPr>
          <p:cNvSpPr txBox="1"/>
          <p:nvPr/>
        </p:nvSpPr>
        <p:spPr>
          <a:xfrm>
            <a:off x="250054" y="157459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9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5069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16  -  June 19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A Storm and a Madman</a:t>
            </a:r>
          </a:p>
          <a:p>
            <a:endParaRPr lang="en-GB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5E2E2A0-7408-4EAF-BB1C-69895059C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5" y="847416"/>
            <a:ext cx="2690804" cy="3218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40876A-5C4F-4A4F-9A30-84E0E4E6B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5" y="4214844"/>
            <a:ext cx="3570581" cy="2379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B2189-164D-473A-B21B-34F6AD523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56" y="3735077"/>
            <a:ext cx="4290412" cy="2859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690676-1677-4FD0-BB37-1FF60D14D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57" y="847416"/>
            <a:ext cx="3570580" cy="27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329411"/>
            <a:ext cx="79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99"/>
                </a:solidFill>
              </a:rPr>
              <a:t>The Life of Christ  -  Week 16  -  June 19</a:t>
            </a:r>
            <a:r>
              <a:rPr lang="en-GB" b="1" baseline="30000" dirty="0">
                <a:solidFill>
                  <a:srgbClr val="000099"/>
                </a:solidFill>
              </a:rPr>
              <a:t>th</a:t>
            </a:r>
            <a:r>
              <a:rPr lang="en-GB" b="1" dirty="0">
                <a:solidFill>
                  <a:srgbClr val="000099"/>
                </a:solidFill>
              </a:rPr>
              <a:t> 2021  -   A Storm and a Madman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257B5-DBD1-4466-A97F-15ADA2149A74}"/>
              </a:ext>
            </a:extLst>
          </p:cNvPr>
          <p:cNvSpPr txBox="1"/>
          <p:nvPr/>
        </p:nvSpPr>
        <p:spPr>
          <a:xfrm>
            <a:off x="1216241" y="1723059"/>
            <a:ext cx="7075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“Madman”</a:t>
            </a:r>
            <a:endParaRPr lang="en-GB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outdoor, grass, tree, mammal&#10;&#10;Description automatically generated">
            <a:extLst>
              <a:ext uri="{FF2B5EF4-FFF2-40B4-BE49-F238E27FC236}">
                <a16:creationId xmlns:a16="http://schemas.microsoft.com/office/drawing/2014/main" id="{C356491C-74BE-415C-BFBC-6E5C570FD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2371725"/>
            <a:ext cx="69532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1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1420</TotalTime>
  <Words>614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Lewis</dc:creator>
  <cp:lastModifiedBy>Mike Lewis</cp:lastModifiedBy>
  <cp:revision>5</cp:revision>
  <cp:lastPrinted>2021-06-18T15:24:34Z</cp:lastPrinted>
  <dcterms:created xsi:type="dcterms:W3CDTF">2021-03-19T10:45:01Z</dcterms:created>
  <dcterms:modified xsi:type="dcterms:W3CDTF">2021-06-19T08:07:51Z</dcterms:modified>
</cp:coreProperties>
</file>