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6" r:id="rId3"/>
    <p:sldId id="269" r:id="rId4"/>
    <p:sldId id="270" r:id="rId5"/>
    <p:sldId id="267" r:id="rId6"/>
    <p:sldId id="283" r:id="rId7"/>
    <p:sldId id="271" r:id="rId8"/>
    <p:sldId id="268" r:id="rId9"/>
    <p:sldId id="280" r:id="rId10"/>
    <p:sldId id="272" r:id="rId11"/>
    <p:sldId id="281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2" r:id="rId20"/>
  </p:sldIdLst>
  <p:sldSz cx="9144000" cy="6858000" type="screen4x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4DC112-0449-4B21-9551-39FE765EB49B}" v="42" dt="2021-07-30T15:55:17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23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619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Lewis" userId="c18a8c299dca77cd" providerId="LiveId" clId="{D64DC112-0449-4B21-9551-39FE765EB49B}"/>
    <pc:docChg chg="undo custSel addSld delSld modSld sldOrd">
      <pc:chgData name="Mike Lewis" userId="c18a8c299dca77cd" providerId="LiveId" clId="{D64DC112-0449-4B21-9551-39FE765EB49B}" dt="2021-07-30T16:03:13.612" v="2729" actId="6549"/>
      <pc:docMkLst>
        <pc:docMk/>
      </pc:docMkLst>
      <pc:sldChg chg="modSp del mod">
        <pc:chgData name="Mike Lewis" userId="c18a8c299dca77cd" providerId="LiveId" clId="{D64DC112-0449-4B21-9551-39FE765EB49B}" dt="2021-07-26T16:45:31.795" v="10" actId="47"/>
        <pc:sldMkLst>
          <pc:docMk/>
          <pc:sldMk cId="1867450227" sldId="265"/>
        </pc:sldMkLst>
        <pc:picChg chg="mod ord">
          <ac:chgData name="Mike Lewis" userId="c18a8c299dca77cd" providerId="LiveId" clId="{D64DC112-0449-4B21-9551-39FE765EB49B}" dt="2021-07-26T16:41:10.923" v="8" actId="1076"/>
          <ac:picMkLst>
            <pc:docMk/>
            <pc:sldMk cId="1867450227" sldId="265"/>
            <ac:picMk id="2" creationId="{CBEBDA6B-E3D0-435B-8947-C024EB9E8B32}"/>
          </ac:picMkLst>
        </pc:picChg>
        <pc:picChg chg="mod">
          <ac:chgData name="Mike Lewis" userId="c18a8c299dca77cd" providerId="LiveId" clId="{D64DC112-0449-4B21-9551-39FE765EB49B}" dt="2021-07-26T16:41:11.427" v="9" actId="1076"/>
          <ac:picMkLst>
            <pc:docMk/>
            <pc:sldMk cId="1867450227" sldId="265"/>
            <ac:picMk id="4" creationId="{A8C0EBA5-46D6-4D69-A867-B5E8E4B96E12}"/>
          </ac:picMkLst>
        </pc:picChg>
      </pc:sldChg>
      <pc:sldChg chg="modSp mod">
        <pc:chgData name="Mike Lewis" userId="c18a8c299dca77cd" providerId="LiveId" clId="{D64DC112-0449-4B21-9551-39FE765EB49B}" dt="2021-07-30T15:22:57.767" v="2069" actId="20577"/>
        <pc:sldMkLst>
          <pc:docMk/>
          <pc:sldMk cId="3046574081" sldId="266"/>
        </pc:sldMkLst>
        <pc:spChg chg="mod">
          <ac:chgData name="Mike Lewis" userId="c18a8c299dca77cd" providerId="LiveId" clId="{D64DC112-0449-4B21-9551-39FE765EB49B}" dt="2021-07-30T15:22:57.767" v="2069" actId="20577"/>
          <ac:spMkLst>
            <pc:docMk/>
            <pc:sldMk cId="3046574081" sldId="266"/>
            <ac:spMk id="5" creationId="{1FB257B5-DBD1-4466-A97F-15ADA2149A74}"/>
          </ac:spMkLst>
        </pc:spChg>
      </pc:sldChg>
      <pc:sldChg chg="addSp delSp modSp add mod">
        <pc:chgData name="Mike Lewis" userId="c18a8c299dca77cd" providerId="LiveId" clId="{D64DC112-0449-4B21-9551-39FE765EB49B}" dt="2021-07-30T16:03:13.612" v="2729" actId="6549"/>
        <pc:sldMkLst>
          <pc:docMk/>
          <pc:sldMk cId="636222933" sldId="267"/>
        </pc:sldMkLst>
        <pc:spChg chg="del mod">
          <ac:chgData name="Mike Lewis" userId="c18a8c299dca77cd" providerId="LiveId" clId="{D64DC112-0449-4B21-9551-39FE765EB49B}" dt="2021-07-30T11:53:14.014" v="519" actId="478"/>
          <ac:spMkLst>
            <pc:docMk/>
            <pc:sldMk cId="636222933" sldId="267"/>
            <ac:spMk id="5" creationId="{1FB257B5-DBD1-4466-A97F-15ADA2149A74}"/>
          </ac:spMkLst>
        </pc:spChg>
        <pc:spChg chg="del">
          <ac:chgData name="Mike Lewis" userId="c18a8c299dca77cd" providerId="LiveId" clId="{D64DC112-0449-4B21-9551-39FE765EB49B}" dt="2021-07-30T11:53:16.033" v="520" actId="478"/>
          <ac:spMkLst>
            <pc:docMk/>
            <pc:sldMk cId="636222933" sldId="267"/>
            <ac:spMk id="6" creationId="{C961165E-F9A3-46C3-9D6B-65706383F81B}"/>
          </ac:spMkLst>
        </pc:spChg>
        <pc:spChg chg="add del mod">
          <ac:chgData name="Mike Lewis" userId="c18a8c299dca77cd" providerId="LiveId" clId="{D64DC112-0449-4B21-9551-39FE765EB49B}" dt="2021-07-30T14:35:35.136" v="631" actId="478"/>
          <ac:spMkLst>
            <pc:docMk/>
            <pc:sldMk cId="636222933" sldId="267"/>
            <ac:spMk id="7" creationId="{F24E81EF-9842-40F5-AF42-66166C1AC853}"/>
          </ac:spMkLst>
        </pc:spChg>
        <pc:spChg chg="add mod">
          <ac:chgData name="Mike Lewis" userId="c18a8c299dca77cd" providerId="LiveId" clId="{D64DC112-0449-4B21-9551-39FE765EB49B}" dt="2021-07-30T16:03:13.612" v="2729" actId="6549"/>
          <ac:spMkLst>
            <pc:docMk/>
            <pc:sldMk cId="636222933" sldId="267"/>
            <ac:spMk id="8" creationId="{A28B0F94-50DF-45F6-9BF9-802AB239285F}"/>
          </ac:spMkLst>
        </pc:spChg>
        <pc:spChg chg="add del mod">
          <ac:chgData name="Mike Lewis" userId="c18a8c299dca77cd" providerId="LiveId" clId="{D64DC112-0449-4B21-9551-39FE765EB49B}" dt="2021-07-30T16:00:25.361" v="2500" actId="478"/>
          <ac:spMkLst>
            <pc:docMk/>
            <pc:sldMk cId="636222933" sldId="267"/>
            <ac:spMk id="9" creationId="{FFA68542-6AE0-4394-9C62-2FE1536DFB4C}"/>
          </ac:spMkLst>
        </pc:spChg>
        <pc:spChg chg="add mod">
          <ac:chgData name="Mike Lewis" userId="c18a8c299dca77cd" providerId="LiveId" clId="{D64DC112-0449-4B21-9551-39FE765EB49B}" dt="2021-07-30T15:22:15.442" v="2049"/>
          <ac:spMkLst>
            <pc:docMk/>
            <pc:sldMk cId="636222933" sldId="267"/>
            <ac:spMk id="10" creationId="{F46300AF-ED45-4A2A-AFA0-8FE0A64E941D}"/>
          </ac:spMkLst>
        </pc:spChg>
      </pc:sldChg>
      <pc:sldChg chg="addSp modSp del mod">
        <pc:chgData name="Mike Lewis" userId="c18a8c299dca77cd" providerId="LiveId" clId="{D64DC112-0449-4B21-9551-39FE765EB49B}" dt="2021-07-26T16:41:06.625" v="3" actId="2890"/>
        <pc:sldMkLst>
          <pc:docMk/>
          <pc:sldMk cId="1083066168" sldId="267"/>
        </pc:sldMkLst>
        <pc:spChg chg="add mod">
          <ac:chgData name="Mike Lewis" userId="c18a8c299dca77cd" providerId="LiveId" clId="{D64DC112-0449-4B21-9551-39FE765EB49B}" dt="2021-07-26T16:41:06.043" v="2" actId="1076"/>
          <ac:spMkLst>
            <pc:docMk/>
            <pc:sldMk cId="1083066168" sldId="267"/>
            <ac:spMk id="5" creationId="{1FB257B5-DBD1-4466-A97F-15ADA2149A74}"/>
          </ac:spMkLst>
        </pc:spChg>
        <pc:spChg chg="add">
          <ac:chgData name="Mike Lewis" userId="c18a8c299dca77cd" providerId="LiveId" clId="{D64DC112-0449-4B21-9551-39FE765EB49B}" dt="2021-07-26T16:41:02.623" v="0" actId="478"/>
          <ac:spMkLst>
            <pc:docMk/>
            <pc:sldMk cId="1083066168" sldId="267"/>
            <ac:spMk id="6" creationId="{C961165E-F9A3-46C3-9D6B-65706383F81B}"/>
          </ac:spMkLst>
        </pc:spChg>
      </pc:sldChg>
      <pc:sldChg chg="addSp delSp modSp add mod">
        <pc:chgData name="Mike Lewis" userId="c18a8c299dca77cd" providerId="LiveId" clId="{D64DC112-0449-4B21-9551-39FE765EB49B}" dt="2021-07-30T15:27:58.260" v="2160" actId="20577"/>
        <pc:sldMkLst>
          <pc:docMk/>
          <pc:sldMk cId="2932916269" sldId="268"/>
        </pc:sldMkLst>
        <pc:spChg chg="del mod">
          <ac:chgData name="Mike Lewis" userId="c18a8c299dca77cd" providerId="LiveId" clId="{D64DC112-0449-4B21-9551-39FE765EB49B}" dt="2021-07-30T11:43:44.687" v="353" actId="478"/>
          <ac:spMkLst>
            <pc:docMk/>
            <pc:sldMk cId="2932916269" sldId="268"/>
            <ac:spMk id="5" creationId="{1FB257B5-DBD1-4466-A97F-15ADA2149A74}"/>
          </ac:spMkLst>
        </pc:spChg>
        <pc:spChg chg="add mod">
          <ac:chgData name="Mike Lewis" userId="c18a8c299dca77cd" providerId="LiveId" clId="{D64DC112-0449-4B21-9551-39FE765EB49B}" dt="2021-07-30T15:25:47.055" v="2108" actId="1076"/>
          <ac:spMkLst>
            <pc:docMk/>
            <pc:sldMk cId="2932916269" sldId="268"/>
            <ac:spMk id="9" creationId="{4D9F74A0-FACA-41B5-B1CE-B1157B31192F}"/>
          </ac:spMkLst>
        </pc:spChg>
        <pc:spChg chg="add mod">
          <ac:chgData name="Mike Lewis" userId="c18a8c299dca77cd" providerId="LiveId" clId="{D64DC112-0449-4B21-9551-39FE765EB49B}" dt="2021-07-30T15:27:58.260" v="2160" actId="20577"/>
          <ac:spMkLst>
            <pc:docMk/>
            <pc:sldMk cId="2932916269" sldId="268"/>
            <ac:spMk id="10" creationId="{03FC3571-5A61-43CE-81BE-D029581CD8E1}"/>
          </ac:spMkLst>
        </pc:spChg>
        <pc:spChg chg="add mod">
          <ac:chgData name="Mike Lewis" userId="c18a8c299dca77cd" providerId="LiveId" clId="{D64DC112-0449-4B21-9551-39FE765EB49B}" dt="2021-07-30T15:27:41.251" v="2157" actId="1076"/>
          <ac:spMkLst>
            <pc:docMk/>
            <pc:sldMk cId="2932916269" sldId="268"/>
            <ac:spMk id="15" creationId="{A255525F-E0FB-4B62-9F7B-04EAB543982D}"/>
          </ac:spMkLst>
        </pc:spChg>
        <pc:picChg chg="add del mod">
          <ac:chgData name="Mike Lewis" userId="c18a8c299dca77cd" providerId="LiveId" clId="{D64DC112-0449-4B21-9551-39FE765EB49B}" dt="2021-07-30T11:37:51.373" v="162" actId="478"/>
          <ac:picMkLst>
            <pc:docMk/>
            <pc:sldMk cId="2932916269" sldId="268"/>
            <ac:picMk id="3" creationId="{6D9B33A4-3C52-4BAC-AE04-4579F56B5350}"/>
          </ac:picMkLst>
        </pc:picChg>
        <pc:picChg chg="add del mod">
          <ac:chgData name="Mike Lewis" userId="c18a8c299dca77cd" providerId="LiveId" clId="{D64DC112-0449-4B21-9551-39FE765EB49B}" dt="2021-07-30T11:48:01.466" v="500" actId="478"/>
          <ac:picMkLst>
            <pc:docMk/>
            <pc:sldMk cId="2932916269" sldId="268"/>
            <ac:picMk id="7" creationId="{52BD6D5B-6008-45F6-A1D0-A9059C8EA95E}"/>
          </ac:picMkLst>
        </pc:picChg>
        <pc:picChg chg="add mod">
          <ac:chgData name="Mike Lewis" userId="c18a8c299dca77cd" providerId="LiveId" clId="{D64DC112-0449-4B21-9551-39FE765EB49B}" dt="2021-07-30T15:24:49.749" v="2093" actId="14100"/>
          <ac:picMkLst>
            <pc:docMk/>
            <pc:sldMk cId="2932916269" sldId="268"/>
            <ac:picMk id="12" creationId="{75DFE8AC-CFF8-48F0-8AD6-F8AF73D3C9F0}"/>
          </ac:picMkLst>
        </pc:picChg>
        <pc:picChg chg="add mod">
          <ac:chgData name="Mike Lewis" userId="c18a8c299dca77cd" providerId="LiveId" clId="{D64DC112-0449-4B21-9551-39FE765EB49B}" dt="2021-07-30T15:24:42.181" v="2091" actId="14100"/>
          <ac:picMkLst>
            <pc:docMk/>
            <pc:sldMk cId="2932916269" sldId="268"/>
            <ac:picMk id="14" creationId="{777F0924-0060-43E6-9D99-7E8D4BB59C2A}"/>
          </ac:picMkLst>
        </pc:picChg>
      </pc:sldChg>
      <pc:sldChg chg="modSp add mod ord">
        <pc:chgData name="Mike Lewis" userId="c18a8c299dca77cd" providerId="LiveId" clId="{D64DC112-0449-4B21-9551-39FE765EB49B}" dt="2021-07-30T15:34:54.287" v="2222" actId="6549"/>
        <pc:sldMkLst>
          <pc:docMk/>
          <pc:sldMk cId="238939242" sldId="269"/>
        </pc:sldMkLst>
        <pc:spChg chg="mod">
          <ac:chgData name="Mike Lewis" userId="c18a8c299dca77cd" providerId="LiveId" clId="{D64DC112-0449-4B21-9551-39FE765EB49B}" dt="2021-07-30T15:34:54.287" v="2222" actId="6549"/>
          <ac:spMkLst>
            <pc:docMk/>
            <pc:sldMk cId="238939242" sldId="269"/>
            <ac:spMk id="5" creationId="{1FB257B5-DBD1-4466-A97F-15ADA2149A74}"/>
          </ac:spMkLst>
        </pc:spChg>
      </pc:sldChg>
      <pc:sldChg chg="delSp add mod">
        <pc:chgData name="Mike Lewis" userId="c18a8c299dca77cd" providerId="LiveId" clId="{D64DC112-0449-4B21-9551-39FE765EB49B}" dt="2021-07-30T14:38:40.802" v="711" actId="478"/>
        <pc:sldMkLst>
          <pc:docMk/>
          <pc:sldMk cId="761467516" sldId="270"/>
        </pc:sldMkLst>
        <pc:spChg chg="del">
          <ac:chgData name="Mike Lewis" userId="c18a8c299dca77cd" providerId="LiveId" clId="{D64DC112-0449-4B21-9551-39FE765EB49B}" dt="2021-07-30T14:38:39.067" v="710" actId="478"/>
          <ac:spMkLst>
            <pc:docMk/>
            <pc:sldMk cId="761467516" sldId="270"/>
            <ac:spMk id="5" creationId="{1FB257B5-DBD1-4466-A97F-15ADA2149A74}"/>
          </ac:spMkLst>
        </pc:spChg>
        <pc:spChg chg="del">
          <ac:chgData name="Mike Lewis" userId="c18a8c299dca77cd" providerId="LiveId" clId="{D64DC112-0449-4B21-9551-39FE765EB49B}" dt="2021-07-30T14:38:40.802" v="711" actId="478"/>
          <ac:spMkLst>
            <pc:docMk/>
            <pc:sldMk cId="761467516" sldId="270"/>
            <ac:spMk id="6" creationId="{C961165E-F9A3-46C3-9D6B-65706383F81B}"/>
          </ac:spMkLst>
        </pc:spChg>
      </pc:sldChg>
      <pc:sldChg chg="new del">
        <pc:chgData name="Mike Lewis" userId="c18a8c299dca77cd" providerId="LiveId" clId="{D64DC112-0449-4B21-9551-39FE765EB49B}" dt="2021-07-30T14:38:32.696" v="708" actId="680"/>
        <pc:sldMkLst>
          <pc:docMk/>
          <pc:sldMk cId="3703649708" sldId="270"/>
        </pc:sldMkLst>
      </pc:sldChg>
      <pc:sldChg chg="addSp delSp modSp add mod ord">
        <pc:chgData name="Mike Lewis" userId="c18a8c299dca77cd" providerId="LiveId" clId="{D64DC112-0449-4B21-9551-39FE765EB49B}" dt="2021-07-30T15:51:21.843" v="2471" actId="1076"/>
        <pc:sldMkLst>
          <pc:docMk/>
          <pc:sldMk cId="3719988799" sldId="271"/>
        </pc:sldMkLst>
        <pc:spChg chg="add mod">
          <ac:chgData name="Mike Lewis" userId="c18a8c299dca77cd" providerId="LiveId" clId="{D64DC112-0449-4B21-9551-39FE765EB49B}" dt="2021-07-30T15:51:21.843" v="2471" actId="1076"/>
          <ac:spMkLst>
            <pc:docMk/>
            <pc:sldMk cId="3719988799" sldId="271"/>
            <ac:spMk id="11" creationId="{5E37A991-CB5E-4F65-AB38-5BD6A19EFD3E}"/>
          </ac:spMkLst>
        </pc:spChg>
        <pc:picChg chg="add mod ord">
          <ac:chgData name="Mike Lewis" userId="c18a8c299dca77cd" providerId="LiveId" clId="{D64DC112-0449-4B21-9551-39FE765EB49B}" dt="2021-07-30T15:46:58.255" v="2311" actId="167"/>
          <ac:picMkLst>
            <pc:docMk/>
            <pc:sldMk cId="3719988799" sldId="271"/>
            <ac:picMk id="3" creationId="{6E87A08C-6938-42F1-8D3D-86BBB9D027DC}"/>
          </ac:picMkLst>
        </pc:picChg>
        <pc:picChg chg="add mod ord">
          <ac:chgData name="Mike Lewis" userId="c18a8c299dca77cd" providerId="LiveId" clId="{D64DC112-0449-4B21-9551-39FE765EB49B}" dt="2021-07-30T15:47:16.567" v="2314" actId="167"/>
          <ac:picMkLst>
            <pc:docMk/>
            <pc:sldMk cId="3719988799" sldId="271"/>
            <ac:picMk id="5" creationId="{29A91C4C-75DB-4C6A-830F-7B152674AD38}"/>
          </ac:picMkLst>
        </pc:picChg>
        <pc:picChg chg="add del mod">
          <ac:chgData name="Mike Lewis" userId="c18a8c299dca77cd" providerId="LiveId" clId="{D64DC112-0449-4B21-9551-39FE765EB49B}" dt="2021-07-30T15:45:24.431" v="2279" actId="478"/>
          <ac:picMkLst>
            <pc:docMk/>
            <pc:sldMk cId="3719988799" sldId="271"/>
            <ac:picMk id="7" creationId="{71A7DBBF-598A-4A4C-B029-D722C2477C9C}"/>
          </ac:picMkLst>
        </pc:picChg>
        <pc:picChg chg="add mod">
          <ac:chgData name="Mike Lewis" userId="c18a8c299dca77cd" providerId="LiveId" clId="{D64DC112-0449-4B21-9551-39FE765EB49B}" dt="2021-07-30T15:47:11.036" v="2313" actId="1076"/>
          <ac:picMkLst>
            <pc:docMk/>
            <pc:sldMk cId="3719988799" sldId="271"/>
            <ac:picMk id="9" creationId="{794CD109-39D4-470D-8BFE-CF50512272CB}"/>
          </ac:picMkLst>
        </pc:picChg>
        <pc:picChg chg="add del mod">
          <ac:chgData name="Mike Lewis" userId="c18a8c299dca77cd" providerId="LiveId" clId="{D64DC112-0449-4B21-9551-39FE765EB49B}" dt="2021-07-30T15:45:20.192" v="2276" actId="478"/>
          <ac:picMkLst>
            <pc:docMk/>
            <pc:sldMk cId="3719988799" sldId="271"/>
            <ac:picMk id="10" creationId="{5EA70F3A-EEE0-4A7A-8033-0A332E6E5AC0}"/>
          </ac:picMkLst>
        </pc:picChg>
        <pc:picChg chg="add mod">
          <ac:chgData name="Mike Lewis" userId="c18a8c299dca77cd" providerId="LiveId" clId="{D64DC112-0449-4B21-9551-39FE765EB49B}" dt="2021-07-30T15:47:05.970" v="2312" actId="14100"/>
          <ac:picMkLst>
            <pc:docMk/>
            <pc:sldMk cId="3719988799" sldId="271"/>
            <ac:picMk id="1026" creationId="{326B9EEA-9FD6-4B71-A486-9EA5A750AB76}"/>
          </ac:picMkLst>
        </pc:picChg>
      </pc:sldChg>
      <pc:sldChg chg="add ord">
        <pc:chgData name="Mike Lewis" userId="c18a8c299dca77cd" providerId="LiveId" clId="{D64DC112-0449-4B21-9551-39FE765EB49B}" dt="2021-07-30T14:40:09.476" v="721"/>
        <pc:sldMkLst>
          <pc:docMk/>
          <pc:sldMk cId="3651419023" sldId="272"/>
        </pc:sldMkLst>
      </pc:sldChg>
      <pc:sldChg chg="addSp modSp add mod ord">
        <pc:chgData name="Mike Lewis" userId="c18a8c299dca77cd" providerId="LiveId" clId="{D64DC112-0449-4B21-9551-39FE765EB49B}" dt="2021-07-30T15:28:43.726" v="2161" actId="6549"/>
        <pc:sldMkLst>
          <pc:docMk/>
          <pc:sldMk cId="98294315" sldId="273"/>
        </pc:sldMkLst>
        <pc:spChg chg="add mod">
          <ac:chgData name="Mike Lewis" userId="c18a8c299dca77cd" providerId="LiveId" clId="{D64DC112-0449-4B21-9551-39FE765EB49B}" dt="2021-07-30T14:44:06.675" v="852" actId="20577"/>
          <ac:spMkLst>
            <pc:docMk/>
            <pc:sldMk cId="98294315" sldId="273"/>
            <ac:spMk id="4" creationId="{5FDC3479-9A64-48B5-A171-8F64CBAE790F}"/>
          </ac:spMkLst>
        </pc:spChg>
        <pc:spChg chg="add mod">
          <ac:chgData name="Mike Lewis" userId="c18a8c299dca77cd" providerId="LiveId" clId="{D64DC112-0449-4B21-9551-39FE765EB49B}" dt="2021-07-30T15:28:43.726" v="2161" actId="6549"/>
          <ac:spMkLst>
            <pc:docMk/>
            <pc:sldMk cId="98294315" sldId="273"/>
            <ac:spMk id="5" creationId="{DC245E6F-C3F6-4631-801D-3661A0E3CBF2}"/>
          </ac:spMkLst>
        </pc:spChg>
        <pc:spChg chg="add mod">
          <ac:chgData name="Mike Lewis" userId="c18a8c299dca77cd" providerId="LiveId" clId="{D64DC112-0449-4B21-9551-39FE765EB49B}" dt="2021-07-30T15:22:22.118" v="2050"/>
          <ac:spMkLst>
            <pc:docMk/>
            <pc:sldMk cId="98294315" sldId="273"/>
            <ac:spMk id="6" creationId="{34357982-84E6-4917-AC9B-5EFAB34DA8FA}"/>
          </ac:spMkLst>
        </pc:spChg>
        <pc:spChg chg="mod">
          <ac:chgData name="Mike Lewis" userId="c18a8c299dca77cd" providerId="LiveId" clId="{D64DC112-0449-4B21-9551-39FE765EB49B}" dt="2021-07-30T14:41:23.172" v="754" actId="20577"/>
          <ac:spMkLst>
            <pc:docMk/>
            <pc:sldMk cId="98294315" sldId="273"/>
            <ac:spMk id="8" creationId="{A28B0F94-50DF-45F6-9BF9-802AB239285F}"/>
          </ac:spMkLst>
        </pc:spChg>
        <pc:spChg chg="mod">
          <ac:chgData name="Mike Lewis" userId="c18a8c299dca77cd" providerId="LiveId" clId="{D64DC112-0449-4B21-9551-39FE765EB49B}" dt="2021-07-30T14:52:41.743" v="1173" actId="14100"/>
          <ac:spMkLst>
            <pc:docMk/>
            <pc:sldMk cId="98294315" sldId="273"/>
            <ac:spMk id="9" creationId="{FFA68542-6AE0-4394-9C62-2FE1536DFB4C}"/>
          </ac:spMkLst>
        </pc:spChg>
      </pc:sldChg>
      <pc:sldChg chg="addSp delSp modSp add mod">
        <pc:chgData name="Mike Lewis" userId="c18a8c299dca77cd" providerId="LiveId" clId="{D64DC112-0449-4B21-9551-39FE765EB49B}" dt="2021-07-30T15:30:00.165" v="2168" actId="14100"/>
        <pc:sldMkLst>
          <pc:docMk/>
          <pc:sldMk cId="3943132273" sldId="274"/>
        </pc:sldMkLst>
        <pc:spChg chg="mod">
          <ac:chgData name="Mike Lewis" userId="c18a8c299dca77cd" providerId="LiveId" clId="{D64DC112-0449-4B21-9551-39FE765EB49B}" dt="2021-07-30T15:30:00.165" v="2168" actId="14100"/>
          <ac:spMkLst>
            <pc:docMk/>
            <pc:sldMk cId="3943132273" sldId="274"/>
            <ac:spMk id="4" creationId="{5FDC3479-9A64-48B5-A171-8F64CBAE790F}"/>
          </ac:spMkLst>
        </pc:spChg>
        <pc:spChg chg="del">
          <ac:chgData name="Mike Lewis" userId="c18a8c299dca77cd" providerId="LiveId" clId="{D64DC112-0449-4B21-9551-39FE765EB49B}" dt="2021-07-30T14:48:01.987" v="1020" actId="478"/>
          <ac:spMkLst>
            <pc:docMk/>
            <pc:sldMk cId="3943132273" sldId="274"/>
            <ac:spMk id="5" creationId="{DC245E6F-C3F6-4631-801D-3661A0E3CBF2}"/>
          </ac:spMkLst>
        </pc:spChg>
        <pc:spChg chg="add mod">
          <ac:chgData name="Mike Lewis" userId="c18a8c299dca77cd" providerId="LiveId" clId="{D64DC112-0449-4B21-9551-39FE765EB49B}" dt="2021-07-30T14:50:50.997" v="1140"/>
          <ac:spMkLst>
            <pc:docMk/>
            <pc:sldMk cId="3943132273" sldId="274"/>
            <ac:spMk id="7" creationId="{D4577A9C-A829-4D7C-AD7A-0FCCB52550A4}"/>
          </ac:spMkLst>
        </pc:spChg>
        <pc:spChg chg="del mod">
          <ac:chgData name="Mike Lewis" userId="c18a8c299dca77cd" providerId="LiveId" clId="{D64DC112-0449-4B21-9551-39FE765EB49B}" dt="2021-07-30T14:47:59.555" v="1019" actId="478"/>
          <ac:spMkLst>
            <pc:docMk/>
            <pc:sldMk cId="3943132273" sldId="274"/>
            <ac:spMk id="9" creationId="{FFA68542-6AE0-4394-9C62-2FE1536DFB4C}"/>
          </ac:spMkLst>
        </pc:spChg>
        <pc:spChg chg="add mod">
          <ac:chgData name="Mike Lewis" userId="c18a8c299dca77cd" providerId="LiveId" clId="{D64DC112-0449-4B21-9551-39FE765EB49B}" dt="2021-07-30T14:50:13.520" v="1127" actId="404"/>
          <ac:spMkLst>
            <pc:docMk/>
            <pc:sldMk cId="3943132273" sldId="274"/>
            <ac:spMk id="10" creationId="{8BBBC4C4-5CDE-49FD-B7B6-358984857F02}"/>
          </ac:spMkLst>
        </pc:spChg>
        <pc:spChg chg="add mod">
          <ac:chgData name="Mike Lewis" userId="c18a8c299dca77cd" providerId="LiveId" clId="{D64DC112-0449-4B21-9551-39FE765EB49B}" dt="2021-07-30T15:22:23.996" v="2051"/>
          <ac:spMkLst>
            <pc:docMk/>
            <pc:sldMk cId="3943132273" sldId="274"/>
            <ac:spMk id="11" creationId="{D80E1045-E601-4D06-9B54-8F5A28FD1A64}"/>
          </ac:spMkLst>
        </pc:spChg>
      </pc:sldChg>
      <pc:sldChg chg="addSp modSp add mod ord">
        <pc:chgData name="Mike Lewis" userId="c18a8c299dca77cd" providerId="LiveId" clId="{D64DC112-0449-4B21-9551-39FE765EB49B}" dt="2021-07-30T15:30:27.491" v="2169" actId="14100"/>
        <pc:sldMkLst>
          <pc:docMk/>
          <pc:sldMk cId="3161545803" sldId="275"/>
        </pc:sldMkLst>
        <pc:spChg chg="mod">
          <ac:chgData name="Mike Lewis" userId="c18a8c299dca77cd" providerId="LiveId" clId="{D64DC112-0449-4B21-9551-39FE765EB49B}" dt="2021-07-30T14:53:24.987" v="1175" actId="404"/>
          <ac:spMkLst>
            <pc:docMk/>
            <pc:sldMk cId="3161545803" sldId="275"/>
            <ac:spMk id="4" creationId="{5FDC3479-9A64-48B5-A171-8F64CBAE790F}"/>
          </ac:spMkLst>
        </pc:spChg>
        <pc:spChg chg="mod">
          <ac:chgData name="Mike Lewis" userId="c18a8c299dca77cd" providerId="LiveId" clId="{D64DC112-0449-4B21-9551-39FE765EB49B}" dt="2021-07-30T15:30:27.491" v="2169" actId="14100"/>
          <ac:spMkLst>
            <pc:docMk/>
            <pc:sldMk cId="3161545803" sldId="275"/>
            <ac:spMk id="5" creationId="{DC245E6F-C3F6-4631-801D-3661A0E3CBF2}"/>
          </ac:spMkLst>
        </pc:spChg>
        <pc:spChg chg="add mod">
          <ac:chgData name="Mike Lewis" userId="c18a8c299dca77cd" providerId="LiveId" clId="{D64DC112-0449-4B21-9551-39FE765EB49B}" dt="2021-07-30T15:22:25.469" v="2052"/>
          <ac:spMkLst>
            <pc:docMk/>
            <pc:sldMk cId="3161545803" sldId="275"/>
            <ac:spMk id="6" creationId="{3117530C-A5AB-4763-B7D1-5CBE27CA7FD6}"/>
          </ac:spMkLst>
        </pc:spChg>
        <pc:spChg chg="mod">
          <ac:chgData name="Mike Lewis" userId="c18a8c299dca77cd" providerId="LiveId" clId="{D64DC112-0449-4B21-9551-39FE765EB49B}" dt="2021-07-30T14:54:20.387" v="1201" actId="113"/>
          <ac:spMkLst>
            <pc:docMk/>
            <pc:sldMk cId="3161545803" sldId="275"/>
            <ac:spMk id="9" creationId="{FFA68542-6AE0-4394-9C62-2FE1536DFB4C}"/>
          </ac:spMkLst>
        </pc:spChg>
      </pc:sldChg>
      <pc:sldChg chg="addSp delSp modSp add mod">
        <pc:chgData name="Mike Lewis" userId="c18a8c299dca77cd" providerId="LiveId" clId="{D64DC112-0449-4B21-9551-39FE765EB49B}" dt="2021-07-30T15:55:40.825" v="2491" actId="20577"/>
        <pc:sldMkLst>
          <pc:docMk/>
          <pc:sldMk cId="3447665770" sldId="276"/>
        </pc:sldMkLst>
        <pc:spChg chg="mod">
          <ac:chgData name="Mike Lewis" userId="c18a8c299dca77cd" providerId="LiveId" clId="{D64DC112-0449-4B21-9551-39FE765EB49B}" dt="2021-07-30T15:55:40.825" v="2491" actId="20577"/>
          <ac:spMkLst>
            <pc:docMk/>
            <pc:sldMk cId="3447665770" sldId="276"/>
            <ac:spMk id="4" creationId="{5FDC3479-9A64-48B5-A171-8F64CBAE790F}"/>
          </ac:spMkLst>
        </pc:spChg>
        <pc:spChg chg="del">
          <ac:chgData name="Mike Lewis" userId="c18a8c299dca77cd" providerId="LiveId" clId="{D64DC112-0449-4B21-9551-39FE765EB49B}" dt="2021-07-30T14:55:14.692" v="1204" actId="478"/>
          <ac:spMkLst>
            <pc:docMk/>
            <pc:sldMk cId="3447665770" sldId="276"/>
            <ac:spMk id="5" creationId="{DC245E6F-C3F6-4631-801D-3661A0E3CBF2}"/>
          </ac:spMkLst>
        </pc:spChg>
        <pc:spChg chg="add mod">
          <ac:chgData name="Mike Lewis" userId="c18a8c299dca77cd" providerId="LiveId" clId="{D64DC112-0449-4B21-9551-39FE765EB49B}" dt="2021-07-30T15:22:27.030" v="2053"/>
          <ac:spMkLst>
            <pc:docMk/>
            <pc:sldMk cId="3447665770" sldId="276"/>
            <ac:spMk id="6" creationId="{ACD68BFB-53FF-4AC6-BD0A-00DE32C6358F}"/>
          </ac:spMkLst>
        </pc:spChg>
        <pc:spChg chg="del">
          <ac:chgData name="Mike Lewis" userId="c18a8c299dca77cd" providerId="LiveId" clId="{D64DC112-0449-4B21-9551-39FE765EB49B}" dt="2021-07-30T14:55:12.556" v="1203" actId="478"/>
          <ac:spMkLst>
            <pc:docMk/>
            <pc:sldMk cId="3447665770" sldId="276"/>
            <ac:spMk id="9" creationId="{FFA68542-6AE0-4394-9C62-2FE1536DFB4C}"/>
          </ac:spMkLst>
        </pc:spChg>
      </pc:sldChg>
      <pc:sldChg chg="add ord">
        <pc:chgData name="Mike Lewis" userId="c18a8c299dca77cd" providerId="LiveId" clId="{D64DC112-0449-4B21-9551-39FE765EB49B}" dt="2021-07-30T14:57:21.791" v="1239"/>
        <pc:sldMkLst>
          <pc:docMk/>
          <pc:sldMk cId="1286639201" sldId="277"/>
        </pc:sldMkLst>
      </pc:sldChg>
      <pc:sldChg chg="modSp add mod ord">
        <pc:chgData name="Mike Lewis" userId="c18a8c299dca77cd" providerId="LiveId" clId="{D64DC112-0449-4B21-9551-39FE765EB49B}" dt="2021-07-30T15:21:46.528" v="2048" actId="20577"/>
        <pc:sldMkLst>
          <pc:docMk/>
          <pc:sldMk cId="2191465195" sldId="278"/>
        </pc:sldMkLst>
        <pc:spChg chg="mod">
          <ac:chgData name="Mike Lewis" userId="c18a8c299dca77cd" providerId="LiveId" clId="{D64DC112-0449-4B21-9551-39FE765EB49B}" dt="2021-07-30T15:21:46.528" v="2048" actId="20577"/>
          <ac:spMkLst>
            <pc:docMk/>
            <pc:sldMk cId="2191465195" sldId="278"/>
            <ac:spMk id="5" creationId="{1FB257B5-DBD1-4466-A97F-15ADA2149A74}"/>
          </ac:spMkLst>
        </pc:spChg>
      </pc:sldChg>
      <pc:sldChg chg="modSp add mod">
        <pc:chgData name="Mike Lewis" userId="c18a8c299dca77cd" providerId="LiveId" clId="{D64DC112-0449-4B21-9551-39FE765EB49B}" dt="2021-07-30T15:32:37.711" v="2201" actId="20577"/>
        <pc:sldMkLst>
          <pc:docMk/>
          <pc:sldMk cId="3727808967" sldId="279"/>
        </pc:sldMkLst>
        <pc:spChg chg="mod">
          <ac:chgData name="Mike Lewis" userId="c18a8c299dca77cd" providerId="LiveId" clId="{D64DC112-0449-4B21-9551-39FE765EB49B}" dt="2021-07-30T15:32:37.711" v="2201" actId="20577"/>
          <ac:spMkLst>
            <pc:docMk/>
            <pc:sldMk cId="3727808967" sldId="279"/>
            <ac:spMk id="5" creationId="{1FB257B5-DBD1-4466-A97F-15ADA2149A74}"/>
          </ac:spMkLst>
        </pc:spChg>
      </pc:sldChg>
      <pc:sldChg chg="addSp modSp add mod ord">
        <pc:chgData name="Mike Lewis" userId="c18a8c299dca77cd" providerId="LiveId" clId="{D64DC112-0449-4B21-9551-39FE765EB49B}" dt="2021-07-30T15:50:41.998" v="2462" actId="6549"/>
        <pc:sldMkLst>
          <pc:docMk/>
          <pc:sldMk cId="3464350023" sldId="280"/>
        </pc:sldMkLst>
        <pc:spChg chg="add mod">
          <ac:chgData name="Mike Lewis" userId="c18a8c299dca77cd" providerId="LiveId" clId="{D64DC112-0449-4B21-9551-39FE765EB49B}" dt="2021-07-30T15:50:41.998" v="2462" actId="6549"/>
          <ac:spMkLst>
            <pc:docMk/>
            <pc:sldMk cId="3464350023" sldId="280"/>
            <ac:spMk id="4" creationId="{7BD73A7E-86A7-4A9D-BFED-1C63E781B038}"/>
          </ac:spMkLst>
        </pc:spChg>
        <pc:spChg chg="mod">
          <ac:chgData name="Mike Lewis" userId="c18a8c299dca77cd" providerId="LiveId" clId="{D64DC112-0449-4B21-9551-39FE765EB49B}" dt="2021-07-30T15:48:33.232" v="2331" actId="20577"/>
          <ac:spMkLst>
            <pc:docMk/>
            <pc:sldMk cId="3464350023" sldId="280"/>
            <ac:spMk id="5" creationId="{1FB257B5-DBD1-4466-A97F-15ADA2149A74}"/>
          </ac:spMkLst>
        </pc:spChg>
        <pc:spChg chg="add mod">
          <ac:chgData name="Mike Lewis" userId="c18a8c299dca77cd" providerId="LiveId" clId="{D64DC112-0449-4B21-9551-39FE765EB49B}" dt="2021-07-30T15:50:09.408" v="2448" actId="20577"/>
          <ac:spMkLst>
            <pc:docMk/>
            <pc:sldMk cId="3464350023" sldId="280"/>
            <ac:spMk id="7" creationId="{BC602BDD-61D5-4B7E-8098-CEDFD620A2B9}"/>
          </ac:spMkLst>
        </pc:spChg>
      </pc:sldChg>
      <pc:sldChg chg="addSp modSp add">
        <pc:chgData name="Mike Lewis" userId="c18a8c299dca77cd" providerId="LiveId" clId="{D64DC112-0449-4B21-9551-39FE765EB49B}" dt="2021-07-30T15:55:17.408" v="2485" actId="14100"/>
        <pc:sldMkLst>
          <pc:docMk/>
          <pc:sldMk cId="742847335" sldId="281"/>
        </pc:sldMkLst>
        <pc:spChg chg="add mod">
          <ac:chgData name="Mike Lewis" userId="c18a8c299dca77cd" providerId="LiveId" clId="{D64DC112-0449-4B21-9551-39FE765EB49B}" dt="2021-07-30T15:53:20.018" v="2474"/>
          <ac:spMkLst>
            <pc:docMk/>
            <pc:sldMk cId="742847335" sldId="281"/>
            <ac:spMk id="3" creationId="{E6F4672B-747B-4B11-B3D9-D900E69A104A}"/>
          </ac:spMkLst>
        </pc:spChg>
        <pc:picChg chg="add mod">
          <ac:chgData name="Mike Lewis" userId="c18a8c299dca77cd" providerId="LiveId" clId="{D64DC112-0449-4B21-9551-39FE765EB49B}" dt="2021-07-30T15:55:10.396" v="2483" actId="1076"/>
          <ac:picMkLst>
            <pc:docMk/>
            <pc:sldMk cId="742847335" sldId="281"/>
            <ac:picMk id="2050" creationId="{91032A47-FCFD-4B8A-BAB1-A92CD324B1C1}"/>
          </ac:picMkLst>
        </pc:picChg>
        <pc:picChg chg="add mod">
          <ac:chgData name="Mike Lewis" userId="c18a8c299dca77cd" providerId="LiveId" clId="{D64DC112-0449-4B21-9551-39FE765EB49B}" dt="2021-07-30T15:55:17.408" v="2485" actId="14100"/>
          <ac:picMkLst>
            <pc:docMk/>
            <pc:sldMk cId="742847335" sldId="281"/>
            <ac:picMk id="2052" creationId="{63614620-DE6A-4E0A-B307-D3A2C6FE8CB4}"/>
          </ac:picMkLst>
        </pc:picChg>
      </pc:sldChg>
      <pc:sldChg chg="add del ord">
        <pc:chgData name="Mike Lewis" userId="c18a8c299dca77cd" providerId="LiveId" clId="{D64DC112-0449-4B21-9551-39FE765EB49B}" dt="2021-07-30T15:56:40.004" v="2498" actId="47"/>
        <pc:sldMkLst>
          <pc:docMk/>
          <pc:sldMk cId="3578578678" sldId="282"/>
        </pc:sldMkLst>
      </pc:sldChg>
      <pc:sldChg chg="add">
        <pc:chgData name="Mike Lewis" userId="c18a8c299dca77cd" providerId="LiveId" clId="{D64DC112-0449-4B21-9551-39FE765EB49B}" dt="2021-07-30T16:00:20.357" v="2499" actId="2890"/>
        <pc:sldMkLst>
          <pc:docMk/>
          <pc:sldMk cId="3276209760" sldId="283"/>
        </pc:sldMkLst>
      </pc:sldChg>
      <pc:sldChg chg="add del ord">
        <pc:chgData name="Mike Lewis" userId="c18a8c299dca77cd" providerId="LiveId" clId="{D64DC112-0449-4B21-9551-39FE765EB49B}" dt="2021-07-30T16:00:51.206" v="2504" actId="47"/>
        <pc:sldMkLst>
          <pc:docMk/>
          <pc:sldMk cId="2762769230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964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794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80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2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23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61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49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437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61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7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72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80201-ED20-4DD6-A6FE-3EA699245E1F}" type="datetimeFigureOut">
              <a:rPr lang="en-GB" smtClean="0"/>
              <a:t>31/07/2021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F3EE0-03B2-44A7-AA7C-56A43F3959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B257B5-DBD1-4466-A97F-15ADA2149A74}"/>
              </a:ext>
            </a:extLst>
          </p:cNvPr>
          <p:cNvSpPr txBox="1"/>
          <p:nvPr/>
        </p:nvSpPr>
        <p:spPr>
          <a:xfrm>
            <a:off x="1216241" y="1723059"/>
            <a:ext cx="7075503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Sermon on the Mount (4)</a:t>
            </a:r>
          </a:p>
          <a:p>
            <a:pPr algn="ctr"/>
            <a:endParaRPr lang="en-GB" sz="24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sz="2400" b="1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</a:t>
            </a:r>
            <a:r>
              <a:rPr lang="en-GB" sz="4400" b="1" i="1" u="sng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sz="2400" b="1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say . . .”</a:t>
            </a:r>
            <a:endParaRPr lang="en-GB" sz="18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4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1419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91032A47-FCFD-4B8A-BAB1-A92CD324B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81" y="1652678"/>
            <a:ext cx="4093659" cy="3070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6F4672B-747B-4B11-B3D9-D900E69A104A}"/>
              </a:ext>
            </a:extLst>
          </p:cNvPr>
          <p:cNvSpPr txBox="1"/>
          <p:nvPr/>
        </p:nvSpPr>
        <p:spPr>
          <a:xfrm>
            <a:off x="843381" y="986211"/>
            <a:ext cx="34179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Retaliation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Remembering Martin Luther King Jr. 45 Years After His ...">
            <a:extLst>
              <a:ext uri="{FF2B5EF4-FFF2-40B4-BE49-F238E27FC236}">
                <a16:creationId xmlns:a16="http://schemas.microsoft.com/office/drawing/2014/main" id="{63614620-DE6A-4E0A-B307-D3A2C6FE8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297" y="3539971"/>
            <a:ext cx="4866740" cy="3041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847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28B0F94-50DF-45F6-9BF9-802AB239285F}"/>
              </a:ext>
            </a:extLst>
          </p:cNvPr>
          <p:cNvSpPr txBox="1"/>
          <p:nvPr/>
        </p:nvSpPr>
        <p:spPr>
          <a:xfrm>
            <a:off x="843381" y="986211"/>
            <a:ext cx="34179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Retaliation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A68542-6AE0-4394-9C62-2FE1536DFB4C}"/>
              </a:ext>
            </a:extLst>
          </p:cNvPr>
          <p:cNvSpPr txBox="1"/>
          <p:nvPr/>
        </p:nvSpPr>
        <p:spPr>
          <a:xfrm>
            <a:off x="4882718" y="1666183"/>
            <a:ext cx="416362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</a:t>
            </a:r>
            <a:r>
              <a:rPr lang="en-GB" sz="2400" b="1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say . . .</a:t>
            </a: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not resist evil /an evildoer *</a:t>
            </a: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Turn the other cheek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Give your coat as well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Walk the extra mile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Give to the beggar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Don’t refuse a borrower</a:t>
            </a:r>
          </a:p>
          <a:p>
            <a:endParaRPr lang="en-GB" sz="18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DC3479-9A64-48B5-A171-8F64CBAE790F}"/>
              </a:ext>
            </a:extLst>
          </p:cNvPr>
          <p:cNvSpPr txBox="1"/>
          <p:nvPr/>
        </p:nvSpPr>
        <p:spPr>
          <a:xfrm>
            <a:off x="843381" y="1666183"/>
            <a:ext cx="34179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Egypt . . .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 not possible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245E6F-C3F6-4631-801D-3661A0E3CBF2}"/>
              </a:ext>
            </a:extLst>
          </p:cNvPr>
          <p:cNvSpPr txBox="1"/>
          <p:nvPr/>
        </p:nvSpPr>
        <p:spPr>
          <a:xfrm>
            <a:off x="843381" y="2914469"/>
            <a:ext cx="355106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early Israel . . .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Show no pity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life for life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eye for eye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tooth for tooth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 for hand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foot for foot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 21:12-26,  </a:t>
            </a:r>
            <a:r>
              <a:rPr lang="en-GB" sz="2400" b="1" dirty="0" err="1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</a:t>
            </a:r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19:21)</a:t>
            </a:r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357982-84E6-4917-AC9B-5EFAB34DA8FA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294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28B0F94-50DF-45F6-9BF9-802AB239285F}"/>
              </a:ext>
            </a:extLst>
          </p:cNvPr>
          <p:cNvSpPr txBox="1"/>
          <p:nvPr/>
        </p:nvSpPr>
        <p:spPr>
          <a:xfrm>
            <a:off x="843381" y="986211"/>
            <a:ext cx="34179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Retaliation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DC3479-9A64-48B5-A171-8F64CBAE790F}"/>
              </a:ext>
            </a:extLst>
          </p:cNvPr>
          <p:cNvSpPr txBox="1"/>
          <p:nvPr/>
        </p:nvSpPr>
        <p:spPr>
          <a:xfrm>
            <a:off x="843381" y="1666184"/>
            <a:ext cx="76791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Matt 5:39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not resi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 evil          vs           do not resist an evil person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577A9C-A829-4D7C-AD7A-0FCCB52550A4}"/>
              </a:ext>
            </a:extLst>
          </p:cNvPr>
          <p:cNvSpPr txBox="1"/>
          <p:nvPr/>
        </p:nvSpPr>
        <p:spPr>
          <a:xfrm>
            <a:off x="843381" y="2636667"/>
            <a:ext cx="210400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BRG, DRA, GNV, HCSB, KJV, KJ21, NMB, RGT</a:t>
            </a:r>
            <a:endParaRPr lang="en-GB" sz="2400" b="1" dirty="0">
              <a:solidFill>
                <a:srgbClr val="000099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BBC4C4-5CDE-49FD-B7B6-358984857F02}"/>
              </a:ext>
            </a:extLst>
          </p:cNvPr>
          <p:cNvSpPr txBox="1"/>
          <p:nvPr/>
        </p:nvSpPr>
        <p:spPr>
          <a:xfrm>
            <a:off x="4688892" y="2636667"/>
            <a:ext cx="210400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ASV, AMP, CSB, CEB, CJB, CEV, DARBY, ERV, EHV, EXB,  GW, GNT, ISV, LEB, MSG, MEV, NABRE, NASB, NCB, NCV, NET, NIV, NLT, NRSV, RSV, TLV </a:t>
            </a:r>
            <a:endParaRPr lang="en-GB" sz="3200" b="1" dirty="0">
              <a:solidFill>
                <a:srgbClr val="000099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0E1045-E601-4D06-9B54-8F5A28FD1A64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3132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28B0F94-50DF-45F6-9BF9-802AB239285F}"/>
              </a:ext>
            </a:extLst>
          </p:cNvPr>
          <p:cNvSpPr txBox="1"/>
          <p:nvPr/>
        </p:nvSpPr>
        <p:spPr>
          <a:xfrm>
            <a:off x="843381" y="986211"/>
            <a:ext cx="34179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Retaliation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A68542-6AE0-4394-9C62-2FE1536DFB4C}"/>
              </a:ext>
            </a:extLst>
          </p:cNvPr>
          <p:cNvSpPr txBox="1"/>
          <p:nvPr/>
        </p:nvSpPr>
        <p:spPr>
          <a:xfrm>
            <a:off x="3852909" y="1666183"/>
            <a:ext cx="517568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</a:t>
            </a:r>
            <a:r>
              <a:rPr lang="en-GB" b="1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say . . .</a:t>
            </a: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not resist evil /an evildoer *</a:t>
            </a: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Turn the other cheek</a:t>
            </a: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Give your coat as well</a:t>
            </a: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Walk the extra mile</a:t>
            </a: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Give to the beggar</a:t>
            </a: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Don’t refuse a borrower</a:t>
            </a:r>
          </a:p>
          <a:p>
            <a:endParaRPr lang="en-GB" sz="18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Paul to the  Romans:</a:t>
            </a:r>
          </a:p>
          <a:p>
            <a:r>
              <a:rPr lang="en-GB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 not be overcome by evil but overcome evil with good.</a:t>
            </a:r>
            <a:r>
              <a:rPr lang="en-GB" sz="2400" b="1" dirty="0">
                <a:solidFill>
                  <a:srgbClr val="FF0000"/>
                </a:solidFill>
                <a:effectLst/>
              </a:rPr>
              <a:t> Rom 12:21</a:t>
            </a:r>
          </a:p>
          <a:p>
            <a:endParaRPr lang="en-GB" sz="24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Vengeance is mine, says the Lord” Rom 12:19</a:t>
            </a:r>
            <a:endParaRPr lang="en-GB" sz="2400" b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DC3479-9A64-48B5-A171-8F64CBAE790F}"/>
              </a:ext>
            </a:extLst>
          </p:cNvPr>
          <p:cNvSpPr txBox="1"/>
          <p:nvPr/>
        </p:nvSpPr>
        <p:spPr>
          <a:xfrm>
            <a:off x="843381" y="1666183"/>
            <a:ext cx="34179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Egypt . . .</a:t>
            </a: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 not possible</a:t>
            </a:r>
            <a:endParaRPr lang="en-GB" sz="1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245E6F-C3F6-4631-801D-3661A0E3CBF2}"/>
              </a:ext>
            </a:extLst>
          </p:cNvPr>
          <p:cNvSpPr txBox="1"/>
          <p:nvPr/>
        </p:nvSpPr>
        <p:spPr>
          <a:xfrm>
            <a:off x="843381" y="2914469"/>
            <a:ext cx="276983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early Israel . . .</a:t>
            </a: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Show no pity</a:t>
            </a:r>
          </a:p>
          <a:p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life for life</a:t>
            </a:r>
          </a:p>
          <a:p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eye for eye</a:t>
            </a:r>
          </a:p>
          <a:p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tooth for tooth</a:t>
            </a:r>
          </a:p>
          <a:p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 for hand</a:t>
            </a:r>
          </a:p>
          <a:p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foot for foot</a:t>
            </a: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 21:12-26,  </a:t>
            </a:r>
            <a:r>
              <a:rPr lang="en-GB" b="1" dirty="0" err="1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</a:t>
            </a:r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19:21)</a:t>
            </a:r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17530C-A5AB-4763-B7D1-5CBE27CA7FD6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1545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28B0F94-50DF-45F6-9BF9-802AB239285F}"/>
              </a:ext>
            </a:extLst>
          </p:cNvPr>
          <p:cNvSpPr txBox="1"/>
          <p:nvPr/>
        </p:nvSpPr>
        <p:spPr>
          <a:xfrm>
            <a:off x="843381" y="986211"/>
            <a:ext cx="34179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Retaliation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DC3479-9A64-48B5-A171-8F64CBAE790F}"/>
              </a:ext>
            </a:extLst>
          </p:cNvPr>
          <p:cNvSpPr txBox="1"/>
          <p:nvPr/>
        </p:nvSpPr>
        <p:spPr>
          <a:xfrm>
            <a:off x="843381" y="1666183"/>
            <a:ext cx="767030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“If any man knew the meaning of suffering, [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 Martin Luther] </a:t>
            </a:r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King 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Jn]knew. House bombed; living day by day for thirteen years under constant threats of death; maliciously accused of being a Communist; falsely accused of being insincere; stabbed by a member of his own race; slugged in a hotel lobby; jailed over twenty times; occasionally deeply hurt because friends had betrayed him – and yet this man had no bitterness of heart, no rancour in his soul, no revenge in his mind; and he went up and down the length and breadth of this world preaching non-violence and the redemptive power of love.”   </a:t>
            </a:r>
          </a:p>
          <a:p>
            <a:r>
              <a:rPr lang="en-GB" sz="2000" i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Stott quoting Dr Benjamin Mays on Martin Luther King.</a:t>
            </a:r>
          </a:p>
          <a:p>
            <a:r>
              <a:rPr lang="en-GB" sz="2000" i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Ref: Coretta Scott King, My life with Martin Luther King Jr, Hodder &amp; Stoughton, 1970, pp365-369.</a:t>
            </a:r>
            <a:endParaRPr lang="en-GB" sz="1400" b="1" i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D68BFB-53FF-4AC6-BD0A-00DE32C6358F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665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639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B257B5-DBD1-4466-A97F-15ADA2149A74}"/>
              </a:ext>
            </a:extLst>
          </p:cNvPr>
          <p:cNvSpPr txBox="1"/>
          <p:nvPr/>
        </p:nvSpPr>
        <p:spPr>
          <a:xfrm>
            <a:off x="683582" y="1296930"/>
            <a:ext cx="790112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“Be perfect, therefore, as your heavenly Father is perfect”</a:t>
            </a:r>
          </a:p>
          <a:p>
            <a:pPr algn="ctr"/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do you think Jesus’ hearers reacted?</a:t>
            </a:r>
          </a:p>
          <a:p>
            <a:pPr algn="ctr"/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do you react?</a:t>
            </a:r>
          </a:p>
          <a:p>
            <a:pPr algn="ctr"/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465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B257B5-DBD1-4466-A97F-15ADA2149A74}"/>
              </a:ext>
            </a:extLst>
          </p:cNvPr>
          <p:cNvSpPr txBox="1"/>
          <p:nvPr/>
        </p:nvSpPr>
        <p:spPr>
          <a:xfrm>
            <a:off x="727971" y="764270"/>
            <a:ext cx="790112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“Be perfect, therefore, as your heavenly Father is perfect”</a:t>
            </a:r>
          </a:p>
          <a:p>
            <a:pPr algn="ctr"/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Romans 7 – 8</a:t>
            </a:r>
          </a:p>
          <a:p>
            <a:pPr algn="just"/>
            <a:r>
              <a:rPr lang="en-GB" b="1" dirty="0">
                <a:solidFill>
                  <a:srgbClr val="000099"/>
                </a:solidFill>
              </a:rPr>
              <a:t>For we know that the law is spiritual; but I am of the flesh, sold into slavery under sin. I do not understand my own actions. For I do not do what I want, but I do the very thing I hate. Now if I do what I do not want, I agree that the law is good. But in fact it is no longer I that do it, but sin that dwells within me. For I know that nothing good dwells within me, that is, in my flesh. I can will what is right, but I cannot do it. For I do not do the good I want, but the evil I do not want is what I do. Now if I do what I do not want, it is no longer I that do it, but sin that dwells within me. So I find it to be a law that when I want to do what is good, evil lies close at hand. For I delight in the law of God in my inmost self, but I see in my members another law at war with the law of my mind, making me captive to the law of sin that dwells in my members. Wretched man that I am! Who will rescue me from this body of death? Thanks be to God through Jesus Christ our Lord! So then, with my mind I am a slave to the law of God, but with my flesh I am a slave to the law of sin.   8. There is therefore now no condemnation for those who are in Christ Jesus. For the law of the Spirit</a:t>
            </a:r>
            <a:r>
              <a:rPr lang="en-GB" b="1" baseline="30000" dirty="0">
                <a:solidFill>
                  <a:srgbClr val="000099"/>
                </a:solidFill>
              </a:rPr>
              <a:t> </a:t>
            </a:r>
            <a:r>
              <a:rPr lang="en-GB" b="1" dirty="0">
                <a:solidFill>
                  <a:srgbClr val="000099"/>
                </a:solidFill>
              </a:rPr>
              <a:t>of life in Christ Jesus has set you</a:t>
            </a:r>
            <a:r>
              <a:rPr lang="en-GB" b="1" baseline="30000" dirty="0">
                <a:solidFill>
                  <a:srgbClr val="000099"/>
                </a:solidFill>
              </a:rPr>
              <a:t> </a:t>
            </a:r>
            <a:r>
              <a:rPr lang="en-GB" b="1" dirty="0">
                <a:solidFill>
                  <a:srgbClr val="000099"/>
                </a:solidFill>
              </a:rPr>
              <a:t>free from the law of sin and of death. 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808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857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B257B5-DBD1-4466-A97F-15ADA2149A74}"/>
              </a:ext>
            </a:extLst>
          </p:cNvPr>
          <p:cNvSpPr txBox="1"/>
          <p:nvPr/>
        </p:nvSpPr>
        <p:spPr>
          <a:xfrm>
            <a:off x="763481" y="1723059"/>
            <a:ext cx="790112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change of pronoun in Matthew 5</a:t>
            </a:r>
          </a:p>
          <a:p>
            <a:pPr algn="just"/>
            <a:endParaRPr lang="en-GB" sz="24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3-11:   Blessed are the poor etc…		THEY</a:t>
            </a:r>
          </a:p>
          <a:p>
            <a:pPr algn="just"/>
            <a:endParaRPr lang="en-GB" sz="24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13-14:	Salt / Light						YOU  (Y’ALL)</a:t>
            </a:r>
          </a:p>
          <a:p>
            <a:pPr algn="just"/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21-end:  Y’all have heard . . .</a:t>
            </a:r>
          </a:p>
          <a:p>
            <a:pPr algn="just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   but I say . . .					         I</a:t>
            </a:r>
            <a:endParaRPr lang="en-GB" sz="24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18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57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B257B5-DBD1-4466-A97F-15ADA2149A74}"/>
              </a:ext>
            </a:extLst>
          </p:cNvPr>
          <p:cNvSpPr txBox="1"/>
          <p:nvPr/>
        </p:nvSpPr>
        <p:spPr>
          <a:xfrm>
            <a:off x="763481" y="1723059"/>
            <a:ext cx="7901125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 of pronoun in Matthew 5</a:t>
            </a:r>
          </a:p>
          <a:p>
            <a:pPr algn="just"/>
            <a:endParaRPr lang="en-GB" sz="24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3-11:   Blessed are the poor etc…		THEY</a:t>
            </a:r>
          </a:p>
          <a:p>
            <a:pPr algn="just"/>
            <a:endParaRPr lang="en-GB" sz="24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13-14:	Salt / Light						YOU  (Y’ALL)</a:t>
            </a:r>
          </a:p>
          <a:p>
            <a:pPr algn="just"/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21-end:  Y’all have </a:t>
            </a:r>
            <a:r>
              <a:rPr lang="en-GB" sz="2400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heard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. . .</a:t>
            </a:r>
          </a:p>
          <a:p>
            <a:pPr algn="just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   but </a:t>
            </a:r>
            <a:r>
              <a:rPr lang="en-GB" sz="3200" b="1" i="1" u="sng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myself, I </a:t>
            </a:r>
            <a:r>
              <a:rPr lang="en-GB" sz="32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say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. . .	Emphatic </a:t>
            </a:r>
            <a:r>
              <a:rPr lang="en-GB" sz="3600" b="1" u="sng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</a:p>
          <a:p>
            <a:pPr algn="just"/>
            <a:endParaRPr lang="en-GB" sz="3600" b="1" u="sng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7:29	“he taught them as one having </a:t>
            </a:r>
            <a:r>
              <a:rPr lang="en-GB" sz="2800" b="1" i="1" u="sng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authority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not as 		the scribes” 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39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1467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28B0F94-50DF-45F6-9BF9-802AB239285F}"/>
              </a:ext>
            </a:extLst>
          </p:cNvPr>
          <p:cNvSpPr txBox="1"/>
          <p:nvPr/>
        </p:nvSpPr>
        <p:spPr>
          <a:xfrm>
            <a:off x="843381" y="986211"/>
            <a:ext cx="5770483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10 commandments</a:t>
            </a: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Not honouring parents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Murdering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Committing adultery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Theft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Being a false witness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Coveting</a:t>
            </a: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one is worst on your scale of evil?</a:t>
            </a: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18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6300AF-ED45-4A2A-AFA0-8FE0A64E941D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622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28B0F94-50DF-45F6-9BF9-802AB239285F}"/>
              </a:ext>
            </a:extLst>
          </p:cNvPr>
          <p:cNvSpPr txBox="1"/>
          <p:nvPr/>
        </p:nvSpPr>
        <p:spPr>
          <a:xfrm>
            <a:off x="843381" y="986211"/>
            <a:ext cx="3417901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10 commandments</a:t>
            </a: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Honour parents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Murder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Adultery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Theft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False witness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Coveting</a:t>
            </a:r>
          </a:p>
          <a:p>
            <a:pPr algn="ctr"/>
            <a:endParaRPr lang="en-GB" sz="18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A68542-6AE0-4394-9C62-2FE1536DFB4C}"/>
              </a:ext>
            </a:extLst>
          </p:cNvPr>
          <p:cNvSpPr txBox="1"/>
          <p:nvPr/>
        </p:nvSpPr>
        <p:spPr>
          <a:xfrm>
            <a:off x="4687410" y="986211"/>
            <a:ext cx="341790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</a:t>
            </a:r>
            <a:r>
              <a:rPr lang="en-GB" sz="2400" b="1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say . . .</a:t>
            </a: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   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Anger, retaliation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Adultery, Divorce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   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Oaths</a:t>
            </a:r>
          </a:p>
          <a:p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   </a:t>
            </a:r>
          </a:p>
          <a:p>
            <a:endParaRPr lang="en-GB" sz="24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 and hate</a:t>
            </a: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Being perfect</a:t>
            </a:r>
            <a:endParaRPr lang="en-GB" sz="24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8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6300AF-ED45-4A2A-AFA0-8FE0A64E941D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6209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person&#10;&#10;Description automatically generated">
            <a:extLst>
              <a:ext uri="{FF2B5EF4-FFF2-40B4-BE49-F238E27FC236}">
                <a16:creationId xmlns:a16="http://schemas.microsoft.com/office/drawing/2014/main" id="{29A91C4C-75DB-4C6A-830F-7B152674AD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8879">
            <a:off x="5190016" y="4015803"/>
            <a:ext cx="3651219" cy="2426443"/>
          </a:xfrm>
          <a:prstGeom prst="rect">
            <a:avLst/>
          </a:prstGeom>
        </p:spPr>
      </p:pic>
      <p:pic>
        <p:nvPicPr>
          <p:cNvPr id="3" name="Picture 2" descr="A picture containing text, document, businesscard&#10;&#10;Description automatically generated">
            <a:extLst>
              <a:ext uri="{FF2B5EF4-FFF2-40B4-BE49-F238E27FC236}">
                <a16:creationId xmlns:a16="http://schemas.microsoft.com/office/drawing/2014/main" id="{6E87A08C-6938-42F1-8D3D-86BBB9D027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460" y="115540"/>
            <a:ext cx="4243526" cy="2832371"/>
          </a:xfrm>
          <a:prstGeom prst="rect">
            <a:avLst/>
          </a:prstGeom>
        </p:spPr>
      </p:pic>
      <p:pic>
        <p:nvPicPr>
          <p:cNvPr id="1026" name="Picture 2" descr="In Love? What You Should Still Know About Divorce | Ellevest">
            <a:extLst>
              <a:ext uri="{FF2B5EF4-FFF2-40B4-BE49-F238E27FC236}">
                <a16:creationId xmlns:a16="http://schemas.microsoft.com/office/drawing/2014/main" id="{326B9EEA-9FD6-4B71-A486-9EA5A750A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14" y="2210540"/>
            <a:ext cx="4285122" cy="428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794CD109-39D4-470D-8BFE-CF50512272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20399">
            <a:off x="64718" y="3739831"/>
            <a:ext cx="7769852" cy="98639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E37A991-CB5E-4F65-AB38-5BD6A19EFD3E}"/>
              </a:ext>
            </a:extLst>
          </p:cNvPr>
          <p:cNvSpPr txBox="1"/>
          <p:nvPr/>
        </p:nvSpPr>
        <p:spPr>
          <a:xfrm>
            <a:off x="630314" y="969786"/>
            <a:ext cx="34179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Divorce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988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9F74A0-FACA-41B5-B1CE-B1157B31192F}"/>
              </a:ext>
            </a:extLst>
          </p:cNvPr>
          <p:cNvSpPr txBox="1"/>
          <p:nvPr/>
        </p:nvSpPr>
        <p:spPr>
          <a:xfrm>
            <a:off x="621437" y="5113200"/>
            <a:ext cx="80919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Rabbi </a:t>
            </a:r>
            <a:r>
              <a:rPr lang="en-GB" sz="2400" b="1" dirty="0" err="1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Shammei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(50bce – 30 </a:t>
            </a:r>
            <a:r>
              <a:rPr lang="en-GB" sz="2400" b="1" dirty="0" err="1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Sanhedrin vice president 20 bce-20ce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Rigorist views</a:t>
            </a:r>
          </a:p>
          <a:p>
            <a:r>
              <a:rPr lang="en-GB" sz="2400" b="1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Divorce only for a “grave matrimonial offence”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FC3571-5A61-43CE-81BE-D029581CD8E1}"/>
              </a:ext>
            </a:extLst>
          </p:cNvPr>
          <p:cNvSpPr txBox="1"/>
          <p:nvPr/>
        </p:nvSpPr>
        <p:spPr>
          <a:xfrm>
            <a:off x="621438" y="3277343"/>
            <a:ext cx="500700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Rabbi Hillel: (100bce – 20ce)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Sanhedrin president 20bce – 20ce</a:t>
            </a:r>
          </a:p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Liberal views</a:t>
            </a:r>
          </a:p>
          <a:p>
            <a:r>
              <a:rPr lang="en-GB" sz="2400" b="1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burnt my dinner – I divorce her</a:t>
            </a:r>
          </a:p>
        </p:txBody>
      </p:sp>
      <p:pic>
        <p:nvPicPr>
          <p:cNvPr id="12" name="Picture 11" descr="A picture containing text, book, person, person&#10;&#10;Description automatically generated">
            <a:extLst>
              <a:ext uri="{FF2B5EF4-FFF2-40B4-BE49-F238E27FC236}">
                <a16:creationId xmlns:a16="http://schemas.microsoft.com/office/drawing/2014/main" id="{75DFE8AC-CFF8-48F0-8AD6-F8AF73D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017" y="887072"/>
            <a:ext cx="2231421" cy="2124701"/>
          </a:xfrm>
          <a:prstGeom prst="rect">
            <a:avLst/>
          </a:prstGeom>
        </p:spPr>
      </p:pic>
      <p:pic>
        <p:nvPicPr>
          <p:cNvPr id="14" name="Picture 13" descr="A picture containing text, table, indoor, leather&#10;&#10;Description automatically generated">
            <a:extLst>
              <a:ext uri="{FF2B5EF4-FFF2-40B4-BE49-F238E27FC236}">
                <a16:creationId xmlns:a16="http://schemas.microsoft.com/office/drawing/2014/main" id="{777F0924-0060-43E6-9D99-7E8D4BB59C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809" y="887072"/>
            <a:ext cx="2543175" cy="21240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255525F-E0FB-4B62-9F7B-04EAB543982D}"/>
              </a:ext>
            </a:extLst>
          </p:cNvPr>
          <p:cNvSpPr txBox="1"/>
          <p:nvPr/>
        </p:nvSpPr>
        <p:spPr>
          <a:xfrm>
            <a:off x="6029419" y="3246063"/>
            <a:ext cx="23333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Hillel’s views predominate in Jesus’ time</a:t>
            </a:r>
            <a:endParaRPr lang="en-GB" sz="2400" b="1" i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916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61165E-F9A3-46C3-9D6B-65706383F81B}"/>
              </a:ext>
            </a:extLst>
          </p:cNvPr>
          <p:cNvSpPr txBox="1"/>
          <p:nvPr/>
        </p:nvSpPr>
        <p:spPr>
          <a:xfrm>
            <a:off x="621437" y="329411"/>
            <a:ext cx="790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0099"/>
                </a:solidFill>
              </a:rPr>
              <a:t>The Life of Christ  -  Week 22  -  July 31</a:t>
            </a:r>
            <a:r>
              <a:rPr lang="en-GB" b="1" baseline="30000" dirty="0">
                <a:solidFill>
                  <a:srgbClr val="000099"/>
                </a:solidFill>
              </a:rPr>
              <a:t>st</a:t>
            </a:r>
            <a:endParaRPr lang="en-GB" b="1" dirty="0">
              <a:solidFill>
                <a:srgbClr val="000099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B257B5-DBD1-4466-A97F-15ADA2149A74}"/>
              </a:ext>
            </a:extLst>
          </p:cNvPr>
          <p:cNvSpPr txBox="1"/>
          <p:nvPr/>
        </p:nvSpPr>
        <p:spPr>
          <a:xfrm>
            <a:off x="488273" y="1166441"/>
            <a:ext cx="79011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Divorce in Matt. 5        vs        Divorce in Matt. 19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D73A7E-86A7-4A9D-BFED-1C63E781B038}"/>
              </a:ext>
            </a:extLst>
          </p:cNvPr>
          <p:cNvSpPr txBox="1"/>
          <p:nvPr/>
        </p:nvSpPr>
        <p:spPr>
          <a:xfrm>
            <a:off x="861136" y="1818806"/>
            <a:ext cx="3577700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Context of the </a:t>
            </a:r>
            <a:r>
              <a:rPr lang="en-GB" sz="2400" b="1" dirty="0" err="1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SoTM</a:t>
            </a:r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400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was said – “give  a certificate”</a:t>
            </a: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1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say:  the only exception is unchastity. Beware: adultery probably follows.</a:t>
            </a: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argument. No discussion </a:t>
            </a:r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602BDD-61D5-4B7E-8098-CEDFD620A2B9}"/>
              </a:ext>
            </a:extLst>
          </p:cNvPr>
          <p:cNvSpPr txBox="1"/>
          <p:nvPr/>
        </p:nvSpPr>
        <p:spPr>
          <a:xfrm>
            <a:off x="4705165" y="1818806"/>
            <a:ext cx="403046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Context of Pharisee’s question to Jesus: Are you a </a:t>
            </a:r>
            <a:r>
              <a:rPr lang="en-GB" sz="2400" b="1" dirty="0" err="1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Hillelite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 a </a:t>
            </a:r>
            <a:r>
              <a:rPr lang="en-GB" sz="2400" b="1" dirty="0" err="1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Shemmaiite</a:t>
            </a:r>
            <a:r>
              <a:rPr lang="en-GB" sz="2400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endParaRPr lang="en-GB" sz="2400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beginning . . .</a:t>
            </a:r>
          </a:p>
          <a:p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d’s act of union . . .</a:t>
            </a:r>
          </a:p>
          <a:p>
            <a:r>
              <a:rPr lang="en-GB" b="1" dirty="0">
                <a:solidFill>
                  <a:srgbClr val="00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Hardness of heart</a:t>
            </a: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Divorce allowed by Moses</a:t>
            </a:r>
          </a:p>
          <a:p>
            <a:endParaRPr lang="en-GB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to define an unsatisfactory wife???</a:t>
            </a:r>
          </a:p>
          <a:p>
            <a:endParaRPr lang="en-GB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b="1" i="1" dirty="0">
              <a:solidFill>
                <a:srgbClr val="0000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b="1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say:  the only exception is unchastity. Beware: adultery probably follows .</a:t>
            </a:r>
          </a:p>
          <a:p>
            <a:r>
              <a:rPr lang="en-GB" b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argument. No discussion</a:t>
            </a:r>
          </a:p>
          <a:p>
            <a:endParaRPr lang="en-GB" b="1" dirty="0">
              <a:solidFill>
                <a:srgbClr val="00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35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1936</TotalTime>
  <Words>1321</Words>
  <Application>Microsoft Office PowerPoint</Application>
  <PresentationFormat>On-screen Show (4:3)</PresentationFormat>
  <Paragraphs>173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Lewis</dc:creator>
  <cp:lastModifiedBy>Steve Logan</cp:lastModifiedBy>
  <cp:revision>7</cp:revision>
  <cp:lastPrinted>2021-06-18T15:24:34Z</cp:lastPrinted>
  <dcterms:created xsi:type="dcterms:W3CDTF">2021-03-19T10:45:01Z</dcterms:created>
  <dcterms:modified xsi:type="dcterms:W3CDTF">2021-07-31T09:21:31Z</dcterms:modified>
</cp:coreProperties>
</file>