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0" r:id="rId2"/>
    <p:sldId id="273" r:id="rId3"/>
    <p:sldId id="269" r:id="rId4"/>
    <p:sldId id="274" r:id="rId5"/>
    <p:sldId id="276" r:id="rId6"/>
    <p:sldId id="279" r:id="rId7"/>
    <p:sldId id="275" r:id="rId8"/>
    <p:sldId id="271" r:id="rId9"/>
    <p:sldId id="277" r:id="rId10"/>
    <p:sldId id="272" r:id="rId11"/>
    <p:sldId id="278" r:id="rId12"/>
  </p:sldIdLst>
  <p:sldSz cx="9144000" cy="6858000" type="screen4x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47DCE1-07EA-4C03-9406-109E20DE90F5}" v="1" dt="2022-07-22T19:28:29.9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33" autoAdjust="0"/>
    <p:restoredTop sz="94660"/>
  </p:normalViewPr>
  <p:slideViewPr>
    <p:cSldViewPr snapToGrid="0">
      <p:cViewPr varScale="1">
        <p:scale>
          <a:sx n="86" d="100"/>
          <a:sy n="86" d="100"/>
        </p:scale>
        <p:origin x="97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3792"/>
    </p:cViewPr>
  </p:sorterViewPr>
  <p:notesViewPr>
    <p:cSldViewPr snapToGrid="0">
      <p:cViewPr varScale="1">
        <p:scale>
          <a:sx n="60" d="100"/>
          <a:sy n="60" d="100"/>
        </p:scale>
        <p:origin x="329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Lewis" userId="c18a8c299dca77cd" providerId="LiveId" clId="{C847DCE1-07EA-4C03-9406-109E20DE90F5}"/>
    <pc:docChg chg="undo custSel addSld delSld modSld sldOrd">
      <pc:chgData name="Mike Lewis" userId="c18a8c299dca77cd" providerId="LiveId" clId="{C847DCE1-07EA-4C03-9406-109E20DE90F5}" dt="2022-07-22T19:29:01.010" v="2775"/>
      <pc:docMkLst>
        <pc:docMk/>
      </pc:docMkLst>
      <pc:sldChg chg="modSp mod">
        <pc:chgData name="Mike Lewis" userId="c18a8c299dca77cd" providerId="LiveId" clId="{C847DCE1-07EA-4C03-9406-109E20DE90F5}" dt="2022-07-22T19:26:09.849" v="2658" actId="20577"/>
        <pc:sldMkLst>
          <pc:docMk/>
          <pc:sldMk cId="2248424383" sldId="269"/>
        </pc:sldMkLst>
        <pc:spChg chg="mod">
          <ac:chgData name="Mike Lewis" userId="c18a8c299dca77cd" providerId="LiveId" clId="{C847DCE1-07EA-4C03-9406-109E20DE90F5}" dt="2022-07-22T19:26:09.849" v="2658" actId="20577"/>
          <ac:spMkLst>
            <pc:docMk/>
            <pc:sldMk cId="2248424383" sldId="269"/>
            <ac:spMk id="2" creationId="{4B4FF25A-9488-4DD1-8AA4-66EDF9905B27}"/>
          </ac:spMkLst>
        </pc:spChg>
        <pc:spChg chg="mod">
          <ac:chgData name="Mike Lewis" userId="c18a8c299dca77cd" providerId="LiveId" clId="{C847DCE1-07EA-4C03-9406-109E20DE90F5}" dt="2022-07-22T11:52:12.720" v="1195" actId="6549"/>
          <ac:spMkLst>
            <pc:docMk/>
            <pc:sldMk cId="2248424383" sldId="269"/>
            <ac:spMk id="6" creationId="{C961165E-F9A3-46C3-9D6B-65706383F81B}"/>
          </ac:spMkLst>
        </pc:spChg>
      </pc:sldChg>
      <pc:sldChg chg="del">
        <pc:chgData name="Mike Lewis" userId="c18a8c299dca77cd" providerId="LiveId" clId="{C847DCE1-07EA-4C03-9406-109E20DE90F5}" dt="2022-07-17T15:08:48.322" v="1" actId="47"/>
        <pc:sldMkLst>
          <pc:docMk/>
          <pc:sldMk cId="1016526263" sldId="270"/>
        </pc:sldMkLst>
      </pc:sldChg>
      <pc:sldChg chg="modSp add mod ord">
        <pc:chgData name="Mike Lewis" userId="c18a8c299dca77cd" providerId="LiveId" clId="{C847DCE1-07EA-4C03-9406-109E20DE90F5}" dt="2022-07-22T19:20:38.600" v="2624" actId="123"/>
        <pc:sldMkLst>
          <pc:docMk/>
          <pc:sldMk cId="2492228747" sldId="270"/>
        </pc:sldMkLst>
        <pc:spChg chg="mod">
          <ac:chgData name="Mike Lewis" userId="c18a8c299dca77cd" providerId="LiveId" clId="{C847DCE1-07EA-4C03-9406-109E20DE90F5}" dt="2022-07-22T19:20:38.600" v="2624" actId="123"/>
          <ac:spMkLst>
            <pc:docMk/>
            <pc:sldMk cId="2492228747" sldId="270"/>
            <ac:spMk id="2" creationId="{4B4FF25A-9488-4DD1-8AA4-66EDF9905B27}"/>
          </ac:spMkLst>
        </pc:spChg>
        <pc:spChg chg="mod">
          <ac:chgData name="Mike Lewis" userId="c18a8c299dca77cd" providerId="LiveId" clId="{C847DCE1-07EA-4C03-9406-109E20DE90F5}" dt="2022-07-22T11:52:19.734" v="1204" actId="6549"/>
          <ac:spMkLst>
            <pc:docMk/>
            <pc:sldMk cId="2492228747" sldId="270"/>
            <ac:spMk id="6" creationId="{C961165E-F9A3-46C3-9D6B-65706383F81B}"/>
          </ac:spMkLst>
        </pc:spChg>
      </pc:sldChg>
      <pc:sldChg chg="del">
        <pc:chgData name="Mike Lewis" userId="c18a8c299dca77cd" providerId="LiveId" clId="{C847DCE1-07EA-4C03-9406-109E20DE90F5}" dt="2022-07-17T15:08:49.161" v="3" actId="47"/>
        <pc:sldMkLst>
          <pc:docMk/>
          <pc:sldMk cId="3592368682" sldId="271"/>
        </pc:sldMkLst>
      </pc:sldChg>
      <pc:sldChg chg="modSp add mod">
        <pc:chgData name="Mike Lewis" userId="c18a8c299dca77cd" providerId="LiveId" clId="{C847DCE1-07EA-4C03-9406-109E20DE90F5}" dt="2022-07-22T11:54:50.765" v="1219" actId="114"/>
        <pc:sldMkLst>
          <pc:docMk/>
          <pc:sldMk cId="4165499052" sldId="271"/>
        </pc:sldMkLst>
        <pc:spChg chg="mod">
          <ac:chgData name="Mike Lewis" userId="c18a8c299dca77cd" providerId="LiveId" clId="{C847DCE1-07EA-4C03-9406-109E20DE90F5}" dt="2022-07-22T11:54:50.765" v="1219" actId="114"/>
          <ac:spMkLst>
            <pc:docMk/>
            <pc:sldMk cId="4165499052" sldId="271"/>
            <ac:spMk id="2" creationId="{4B4FF25A-9488-4DD1-8AA4-66EDF9905B27}"/>
          </ac:spMkLst>
        </pc:spChg>
        <pc:spChg chg="mod">
          <ac:chgData name="Mike Lewis" userId="c18a8c299dca77cd" providerId="LiveId" clId="{C847DCE1-07EA-4C03-9406-109E20DE90F5}" dt="2022-07-22T11:52:06.769" v="1192" actId="20577"/>
          <ac:spMkLst>
            <pc:docMk/>
            <pc:sldMk cId="4165499052" sldId="271"/>
            <ac:spMk id="6" creationId="{C961165E-F9A3-46C3-9D6B-65706383F81B}"/>
          </ac:spMkLst>
        </pc:spChg>
      </pc:sldChg>
      <pc:sldChg chg="modSp add mod">
        <pc:chgData name="Mike Lewis" userId="c18a8c299dca77cd" providerId="LiveId" clId="{C847DCE1-07EA-4C03-9406-109E20DE90F5}" dt="2022-07-22T18:46:15.821" v="1464" actId="6549"/>
        <pc:sldMkLst>
          <pc:docMk/>
          <pc:sldMk cId="2276366200" sldId="272"/>
        </pc:sldMkLst>
        <pc:spChg chg="mod">
          <ac:chgData name="Mike Lewis" userId="c18a8c299dca77cd" providerId="LiveId" clId="{C847DCE1-07EA-4C03-9406-109E20DE90F5}" dt="2022-07-22T18:46:15.821" v="1464" actId="6549"/>
          <ac:spMkLst>
            <pc:docMk/>
            <pc:sldMk cId="2276366200" sldId="272"/>
            <ac:spMk id="2" creationId="{4B4FF25A-9488-4DD1-8AA4-66EDF9905B27}"/>
          </ac:spMkLst>
        </pc:spChg>
      </pc:sldChg>
      <pc:sldChg chg="del">
        <pc:chgData name="Mike Lewis" userId="c18a8c299dca77cd" providerId="LiveId" clId="{C847DCE1-07EA-4C03-9406-109E20DE90F5}" dt="2022-07-17T15:08:48.893" v="2" actId="47"/>
        <pc:sldMkLst>
          <pc:docMk/>
          <pc:sldMk cId="1246752829" sldId="273"/>
        </pc:sldMkLst>
      </pc:sldChg>
      <pc:sldChg chg="modSp add mod ord">
        <pc:chgData name="Mike Lewis" userId="c18a8c299dca77cd" providerId="LiveId" clId="{C847DCE1-07EA-4C03-9406-109E20DE90F5}" dt="2022-07-22T19:21:05.041" v="2628" actId="123"/>
        <pc:sldMkLst>
          <pc:docMk/>
          <pc:sldMk cId="3737799797" sldId="273"/>
        </pc:sldMkLst>
        <pc:spChg chg="mod">
          <ac:chgData name="Mike Lewis" userId="c18a8c299dca77cd" providerId="LiveId" clId="{C847DCE1-07EA-4C03-9406-109E20DE90F5}" dt="2022-07-22T19:21:05.041" v="2628" actId="123"/>
          <ac:spMkLst>
            <pc:docMk/>
            <pc:sldMk cId="3737799797" sldId="273"/>
            <ac:spMk id="2" creationId="{4B4FF25A-9488-4DD1-8AA4-66EDF9905B27}"/>
          </ac:spMkLst>
        </pc:spChg>
      </pc:sldChg>
      <pc:sldChg chg="modSp add mod ord">
        <pc:chgData name="Mike Lewis" userId="c18a8c299dca77cd" providerId="LiveId" clId="{C847DCE1-07EA-4C03-9406-109E20DE90F5}" dt="2022-07-22T19:26:58.169" v="2696" actId="20577"/>
        <pc:sldMkLst>
          <pc:docMk/>
          <pc:sldMk cId="1721261533" sldId="274"/>
        </pc:sldMkLst>
        <pc:spChg chg="mod">
          <ac:chgData name="Mike Lewis" userId="c18a8c299dca77cd" providerId="LiveId" clId="{C847DCE1-07EA-4C03-9406-109E20DE90F5}" dt="2022-07-22T19:26:58.169" v="2696" actId="20577"/>
          <ac:spMkLst>
            <pc:docMk/>
            <pc:sldMk cId="1721261533" sldId="274"/>
            <ac:spMk id="2" creationId="{4B4FF25A-9488-4DD1-8AA4-66EDF9905B27}"/>
          </ac:spMkLst>
        </pc:spChg>
      </pc:sldChg>
      <pc:sldChg chg="del">
        <pc:chgData name="Mike Lewis" userId="c18a8c299dca77cd" providerId="LiveId" clId="{C847DCE1-07EA-4C03-9406-109E20DE90F5}" dt="2022-07-17T15:08:50.073" v="4" actId="47"/>
        <pc:sldMkLst>
          <pc:docMk/>
          <pc:sldMk cId="2229534553" sldId="274"/>
        </pc:sldMkLst>
      </pc:sldChg>
      <pc:sldChg chg="del">
        <pc:chgData name="Mike Lewis" userId="c18a8c299dca77cd" providerId="LiveId" clId="{C847DCE1-07EA-4C03-9406-109E20DE90F5}" dt="2022-07-17T15:08:48.007" v="0" actId="47"/>
        <pc:sldMkLst>
          <pc:docMk/>
          <pc:sldMk cId="1172682511" sldId="275"/>
        </pc:sldMkLst>
      </pc:sldChg>
      <pc:sldChg chg="modSp add mod ord">
        <pc:chgData name="Mike Lewis" userId="c18a8c299dca77cd" providerId="LiveId" clId="{C847DCE1-07EA-4C03-9406-109E20DE90F5}" dt="2022-07-22T19:24:35.685" v="2650"/>
        <pc:sldMkLst>
          <pc:docMk/>
          <pc:sldMk cId="2012873394" sldId="275"/>
        </pc:sldMkLst>
        <pc:spChg chg="mod">
          <ac:chgData name="Mike Lewis" userId="c18a8c299dca77cd" providerId="LiveId" clId="{C847DCE1-07EA-4C03-9406-109E20DE90F5}" dt="2022-07-22T19:24:11.917" v="2648"/>
          <ac:spMkLst>
            <pc:docMk/>
            <pc:sldMk cId="2012873394" sldId="275"/>
            <ac:spMk id="2" creationId="{4B4FF25A-9488-4DD1-8AA4-66EDF9905B27}"/>
          </ac:spMkLst>
        </pc:spChg>
      </pc:sldChg>
      <pc:sldChg chg="modSp add mod ord">
        <pc:chgData name="Mike Lewis" userId="c18a8c299dca77cd" providerId="LiveId" clId="{C847DCE1-07EA-4C03-9406-109E20DE90F5}" dt="2022-07-22T19:27:14.984" v="2705" actId="20577"/>
        <pc:sldMkLst>
          <pc:docMk/>
          <pc:sldMk cId="1413095854" sldId="276"/>
        </pc:sldMkLst>
        <pc:spChg chg="mod">
          <ac:chgData name="Mike Lewis" userId="c18a8c299dca77cd" providerId="LiveId" clId="{C847DCE1-07EA-4C03-9406-109E20DE90F5}" dt="2022-07-22T19:27:14.984" v="2705" actId="20577"/>
          <ac:spMkLst>
            <pc:docMk/>
            <pc:sldMk cId="1413095854" sldId="276"/>
            <ac:spMk id="2" creationId="{4B4FF25A-9488-4DD1-8AA4-66EDF9905B27}"/>
          </ac:spMkLst>
        </pc:spChg>
      </pc:sldChg>
      <pc:sldChg chg="modSp add mod ord">
        <pc:chgData name="Mike Lewis" userId="c18a8c299dca77cd" providerId="LiveId" clId="{C847DCE1-07EA-4C03-9406-109E20DE90F5}" dt="2022-07-22T19:29:01.010" v="2775"/>
        <pc:sldMkLst>
          <pc:docMk/>
          <pc:sldMk cId="596890729" sldId="277"/>
        </pc:sldMkLst>
        <pc:spChg chg="mod">
          <ac:chgData name="Mike Lewis" userId="c18a8c299dca77cd" providerId="LiveId" clId="{C847DCE1-07EA-4C03-9406-109E20DE90F5}" dt="2022-07-22T19:25:06.588" v="2653" actId="6549"/>
          <ac:spMkLst>
            <pc:docMk/>
            <pc:sldMk cId="596890729" sldId="277"/>
            <ac:spMk id="2" creationId="{4B4FF25A-9488-4DD1-8AA4-66EDF9905B27}"/>
          </ac:spMkLst>
        </pc:spChg>
      </pc:sldChg>
      <pc:sldChg chg="modSp add mod">
        <pc:chgData name="Mike Lewis" userId="c18a8c299dca77cd" providerId="LiveId" clId="{C847DCE1-07EA-4C03-9406-109E20DE90F5}" dt="2022-07-22T19:25:25.856" v="2654" actId="6549"/>
        <pc:sldMkLst>
          <pc:docMk/>
          <pc:sldMk cId="4278211985" sldId="278"/>
        </pc:sldMkLst>
        <pc:spChg chg="mod">
          <ac:chgData name="Mike Lewis" userId="c18a8c299dca77cd" providerId="LiveId" clId="{C847DCE1-07EA-4C03-9406-109E20DE90F5}" dt="2022-07-22T19:25:25.856" v="2654" actId="6549"/>
          <ac:spMkLst>
            <pc:docMk/>
            <pc:sldMk cId="4278211985" sldId="278"/>
            <ac:spMk id="2" creationId="{4B4FF25A-9488-4DD1-8AA4-66EDF9905B27}"/>
          </ac:spMkLst>
        </pc:spChg>
      </pc:sldChg>
      <pc:sldChg chg="modSp add mod">
        <pc:chgData name="Mike Lewis" userId="c18a8c299dca77cd" providerId="LiveId" clId="{C847DCE1-07EA-4C03-9406-109E20DE90F5}" dt="2022-07-22T19:28:38.655" v="2773" actId="313"/>
        <pc:sldMkLst>
          <pc:docMk/>
          <pc:sldMk cId="720585254" sldId="279"/>
        </pc:sldMkLst>
        <pc:spChg chg="mod">
          <ac:chgData name="Mike Lewis" userId="c18a8c299dca77cd" providerId="LiveId" clId="{C847DCE1-07EA-4C03-9406-109E20DE90F5}" dt="2022-07-22T19:28:38.655" v="2773" actId="313"/>
          <ac:spMkLst>
            <pc:docMk/>
            <pc:sldMk cId="720585254" sldId="279"/>
            <ac:spMk id="2" creationId="{4B4FF25A-9488-4DD1-8AA4-66EDF9905B27}"/>
          </ac:spMkLst>
        </pc:spChg>
      </pc:sldChg>
      <pc:sldChg chg="delSp add del mod">
        <pc:chgData name="Mike Lewis" userId="c18a8c299dca77cd" providerId="LiveId" clId="{C847DCE1-07EA-4C03-9406-109E20DE90F5}" dt="2022-07-22T19:21:21.481" v="2633" actId="47"/>
        <pc:sldMkLst>
          <pc:docMk/>
          <pc:sldMk cId="2212539707" sldId="279"/>
        </pc:sldMkLst>
        <pc:spChg chg="del">
          <ac:chgData name="Mike Lewis" userId="c18a8c299dca77cd" providerId="LiveId" clId="{C847DCE1-07EA-4C03-9406-109E20DE90F5}" dt="2022-07-22T19:17:42.785" v="2584" actId="478"/>
          <ac:spMkLst>
            <pc:docMk/>
            <pc:sldMk cId="2212539707" sldId="279"/>
            <ac:spMk id="2" creationId="{4B4FF25A-9488-4DD1-8AA4-66EDF9905B2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E8E11-6F09-4CAF-A05A-E5B333BDB65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7BC2A-9760-4A6E-89C2-3CF268EDA7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00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4625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6032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703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50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724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809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27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65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140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3775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7BC2A-9760-4A6E-89C2-3CF268EDA7C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826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64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794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80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2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23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61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49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437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61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7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72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80201-ED20-4DD6-A6FE-3EA699245E1F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Trilogy in Luke 15 – 16</a:t>
            </a:r>
          </a:p>
          <a:p>
            <a:pPr algn="ctr"/>
            <a:endParaRPr lang="en-GB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A. 	The Prodigal Son and his Father</a:t>
            </a: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B. 	The Dishonest Steward and his Boss</a:t>
            </a: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C. 	The Rich Man, Lazarus and Abraham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228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Trilogy in Luke 15 – 16</a:t>
            </a:r>
          </a:p>
          <a:p>
            <a:pPr algn="ctr"/>
            <a:endParaRPr lang="en-GB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Prodigal Son – wastes his father’s possessions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Dishonest Steward – wastes his master’s possessions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Rich Man – wastes his own possessions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6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Trilogy in Luke 15 – 16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Prodigal Son – wastes his father’s possessions</a:t>
            </a: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Confesses sins and Father accepts him back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Dishonest Steward – wastes his master’s possessions</a:t>
            </a: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Boss commends his actions; ends up in “the eternal homes”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Rich Man – wastes his own possessions</a:t>
            </a: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Ends up in </a:t>
            </a:r>
            <a:r>
              <a:rPr lang="en-GB" sz="1600" b="1" dirty="0" err="1">
                <a:solidFill>
                  <a:srgbClr val="000099"/>
                </a:solidFill>
              </a:rPr>
              <a:t>Sheol</a:t>
            </a:r>
            <a:r>
              <a:rPr lang="en-GB" sz="1600" b="1" dirty="0">
                <a:solidFill>
                  <a:srgbClr val="000099"/>
                </a:solidFill>
              </a:rPr>
              <a:t> / Hades / Gehenna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Conclusion: Use your possessions wisely!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211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Trilogy in Luke 15 – 16</a:t>
            </a:r>
          </a:p>
          <a:p>
            <a:pPr algn="ctr"/>
            <a:endParaRPr lang="en-GB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A. The Prodigal Son – wastes his father’s possessions</a:t>
            </a: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Confesses sins and Father accepts him back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99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B. The Dishonest Steward</a:t>
            </a:r>
          </a:p>
          <a:p>
            <a:pPr algn="ctr"/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algn="ctr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Contrasts – Mammon </a:t>
            </a:r>
          </a:p>
          <a:p>
            <a:pPr algn="ctr"/>
            <a:endParaRPr lang="en-GB" sz="1800" b="1" dirty="0">
              <a:solidFill>
                <a:srgbClr val="000099"/>
              </a:solidFill>
              <a:effectLst/>
              <a:ea typeface="Times New Roman" panose="02020603050405020304" pitchFamily="18" charset="0"/>
            </a:endParaRPr>
          </a:p>
          <a:p>
            <a:pPr algn="just"/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People of this world			People of the light</a:t>
            </a:r>
          </a:p>
          <a:p>
            <a:pPr algn="just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Unrighteous mammon			</a:t>
            </a: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E</a:t>
            </a:r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ternal dwelling</a:t>
            </a:r>
          </a:p>
          <a:p>
            <a:pPr algn="just"/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The way of the street-wise		The way of Jesus</a:t>
            </a:r>
            <a:endParaRPr lang="en-GB" sz="1800" b="1" dirty="0">
              <a:solidFill>
                <a:srgbClr val="000099"/>
              </a:solidFill>
              <a:effectLst/>
              <a:ea typeface="Times New Roman" panose="02020603050405020304" pitchFamily="18" charset="0"/>
            </a:endParaRPr>
          </a:p>
          <a:p>
            <a:pPr algn="ctr"/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424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Dishonest Steward – wastes his master’s possessions</a:t>
            </a: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Boss commends his actions; ends up in “the eternal homes”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(at least) 3 ways to understand what </a:t>
            </a:r>
            <a:r>
              <a:rPr lang="en-GB" sz="1600" b="1" u="sng" dirty="0">
                <a:solidFill>
                  <a:srgbClr val="000099"/>
                </a:solidFill>
              </a:rPr>
              <a:t>Jesus</a:t>
            </a:r>
            <a:r>
              <a:rPr lang="en-GB" sz="1600" b="1" dirty="0">
                <a:solidFill>
                  <a:srgbClr val="000099"/>
                </a:solidFill>
              </a:rPr>
              <a:t> said: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marL="342900" indent="-342900" algn="just">
              <a:buAutoNum type="arabicPeriod"/>
            </a:pPr>
            <a:r>
              <a:rPr lang="en-GB" sz="1600" b="1" dirty="0">
                <a:solidFill>
                  <a:srgbClr val="000099"/>
                </a:solidFill>
              </a:rPr>
              <a:t>Simple story, text at face value: act shrewdly but without integrity and still end up in heaven</a:t>
            </a: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261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Dishonest Steward – wastes his master’s possessions</a:t>
            </a: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Boss commends his actions; ends up in “eternal home”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2.  	Jesus asks a question:</a:t>
            </a: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TLV:  But shall I (Jesus) tell </a:t>
            </a:r>
            <a:r>
              <a:rPr lang="en-GB" sz="1600" b="1" i="1" dirty="0">
                <a:solidFill>
                  <a:srgbClr val="000099"/>
                </a:solidFill>
              </a:rPr>
              <a:t>you</a:t>
            </a:r>
            <a:r>
              <a:rPr lang="en-GB" sz="1600" b="1" dirty="0">
                <a:solidFill>
                  <a:srgbClr val="000099"/>
                </a:solidFill>
              </a:rPr>
              <a:t> to act that way, to buy friendship through cheating? Will this ensure your entry into an everlasting home in heaven?</a:t>
            </a: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400" dirty="0">
                <a:solidFill>
                  <a:srgbClr val="000099"/>
                </a:solidFill>
              </a:rPr>
              <a:t>TLV: Tree of Life Version </a:t>
            </a:r>
          </a:p>
          <a:p>
            <a:pPr algn="just"/>
            <a:r>
              <a:rPr lang="en-GB" sz="1400" dirty="0">
                <a:solidFill>
                  <a:srgbClr val="000099"/>
                </a:solidFill>
              </a:rPr>
              <a:t>(Translation of the Bible. Copyright © 2015 by The Messianic Jewish Family Bible Society)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095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Dishonest Steward – wastes his master’s possessions</a:t>
            </a: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Boss commends his actions; ends up in “eternal home”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3. Parable with Contemporary Meanings:</a:t>
            </a: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In </a:t>
            </a:r>
            <a:r>
              <a:rPr lang="en-GB" sz="1600" b="1" i="1" dirty="0">
                <a:solidFill>
                  <a:srgbClr val="000099"/>
                </a:solidFill>
              </a:rPr>
              <a:t>Jesus’</a:t>
            </a:r>
            <a:r>
              <a:rPr lang="en-GB" sz="1600" b="1" dirty="0">
                <a:solidFill>
                  <a:srgbClr val="000099"/>
                </a:solidFill>
              </a:rPr>
              <a:t> time: trouble may be coming – make friends ‘outside of Israel’ in case you need support in bad times ahead</a:t>
            </a: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600" b="1" dirty="0">
                <a:solidFill>
                  <a:srgbClr val="000099"/>
                </a:solidFill>
              </a:rPr>
              <a:t>In </a:t>
            </a:r>
            <a:r>
              <a:rPr lang="en-GB" sz="1600" b="1" i="1" dirty="0">
                <a:solidFill>
                  <a:srgbClr val="000099"/>
                </a:solidFill>
              </a:rPr>
              <a:t>OUR</a:t>
            </a:r>
            <a:r>
              <a:rPr lang="en-GB" sz="1600" b="1" dirty="0">
                <a:solidFill>
                  <a:srgbClr val="000099"/>
                </a:solidFill>
              </a:rPr>
              <a:t> time: make friends ‘outside’ to bring them to Jesus and don’t be too bothered about strict legalism</a:t>
            </a:r>
          </a:p>
          <a:p>
            <a:pPr algn="just"/>
            <a:endParaRPr lang="en-GB" sz="1600" b="1" dirty="0">
              <a:solidFill>
                <a:srgbClr val="000099"/>
              </a:solidFill>
            </a:endParaRPr>
          </a:p>
          <a:p>
            <a:pPr algn="just"/>
            <a:r>
              <a:rPr lang="en-GB" sz="1600" dirty="0">
                <a:solidFill>
                  <a:srgbClr val="000099"/>
                </a:solidFill>
              </a:rPr>
              <a:t>(idea based on “Luke for Everyone” - Tom Wright)</a:t>
            </a:r>
            <a:endParaRPr lang="en-GB" sz="1600" b="1" dirty="0">
              <a:solidFill>
                <a:srgbClr val="000099"/>
              </a:solidFill>
            </a:endParaRPr>
          </a:p>
          <a:p>
            <a:pPr algn="just"/>
            <a:endParaRPr lang="en-GB" sz="1600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58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00099"/>
                </a:solidFill>
              </a:rPr>
              <a:t>C. 	The Rich Man, Lazarus and Abraham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873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Contrasts – </a:t>
            </a: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Lazarus vs the Rich Man</a:t>
            </a:r>
            <a:r>
              <a:rPr lang="en-GB" sz="1800" b="1" dirty="0">
                <a:solidFill>
                  <a:srgbClr val="000099"/>
                </a:solidFill>
                <a:effectLst/>
                <a:ea typeface="Times New Roman" panose="02020603050405020304" pitchFamily="18" charset="0"/>
              </a:rPr>
              <a:t> </a:t>
            </a:r>
          </a:p>
          <a:p>
            <a:pPr algn="ctr"/>
            <a:endParaRPr lang="en-GB" sz="1800" b="1" dirty="0">
              <a:solidFill>
                <a:srgbClr val="000099"/>
              </a:solidFill>
              <a:effectLst/>
              <a:ea typeface="Times New Roman" panose="02020603050405020304" pitchFamily="18" charset="0"/>
            </a:endParaRPr>
          </a:p>
          <a:p>
            <a:pPr algn="just"/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Lazarus has </a:t>
            </a:r>
            <a:r>
              <a:rPr lang="en-GB" b="1" i="1" dirty="0">
                <a:solidFill>
                  <a:srgbClr val="000099"/>
                </a:solidFill>
                <a:ea typeface="Times New Roman" panose="02020603050405020304" pitchFamily="18" charset="0"/>
              </a:rPr>
              <a:t>nothing</a:t>
            </a: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			Rich man has </a:t>
            </a:r>
            <a:r>
              <a:rPr lang="en-GB" b="1" i="1" dirty="0">
                <a:solidFill>
                  <a:srgbClr val="000099"/>
                </a:solidFill>
                <a:ea typeface="Times New Roman" panose="02020603050405020304" pitchFamily="18" charset="0"/>
              </a:rPr>
              <a:t>everything</a:t>
            </a:r>
          </a:p>
          <a:p>
            <a:pPr algn="just"/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Sat at the gate					Lived in luxury</a:t>
            </a:r>
          </a:p>
          <a:p>
            <a:pPr algn="just"/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Died and carried to heaven		Died and was buried</a:t>
            </a:r>
          </a:p>
          <a:p>
            <a:pPr algn="just"/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Finally at Abrahams’s side		Finally in Gehenna</a:t>
            </a:r>
          </a:p>
          <a:p>
            <a:pPr algn="just"/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Finally gets </a:t>
            </a:r>
            <a:r>
              <a:rPr lang="en-GB" b="1" i="1" dirty="0">
                <a:solidFill>
                  <a:srgbClr val="000099"/>
                </a:solidFill>
                <a:ea typeface="Times New Roman" panose="02020603050405020304" pitchFamily="18" charset="0"/>
              </a:rPr>
              <a:t>everything</a:t>
            </a:r>
            <a:r>
              <a:rPr lang="en-GB" b="1" dirty="0">
                <a:solidFill>
                  <a:srgbClr val="000099"/>
                </a:solidFill>
                <a:ea typeface="Times New Roman" panose="02020603050405020304" pitchFamily="18" charset="0"/>
              </a:rPr>
              <a:t>			Finally has </a:t>
            </a:r>
            <a:r>
              <a:rPr lang="en-GB" b="1" i="1" dirty="0">
                <a:solidFill>
                  <a:srgbClr val="000099"/>
                </a:solidFill>
                <a:ea typeface="Times New Roman" panose="02020603050405020304" pitchFamily="18" charset="0"/>
              </a:rPr>
              <a:t>nothing</a:t>
            </a:r>
          </a:p>
          <a:p>
            <a:pPr algn="just"/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  <a:p>
            <a:pPr algn="just"/>
            <a:endParaRPr lang="en-GB" b="1" dirty="0">
              <a:solidFill>
                <a:srgbClr val="000099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499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Jesus (2) – July 23</a:t>
            </a:r>
            <a:r>
              <a:rPr lang="en-GB" b="1" baseline="30000" dirty="0">
                <a:solidFill>
                  <a:srgbClr val="000099"/>
                </a:solidFill>
              </a:rPr>
              <a:t>rd</a:t>
            </a:r>
            <a:r>
              <a:rPr lang="en-GB" b="1" dirty="0">
                <a:solidFill>
                  <a:srgbClr val="000099"/>
                </a:solidFill>
              </a:rPr>
              <a:t> 2022</a:t>
            </a:r>
          </a:p>
          <a:p>
            <a:pPr algn="ctr"/>
            <a:r>
              <a:rPr lang="en-GB" b="1" dirty="0">
                <a:solidFill>
                  <a:srgbClr val="000099"/>
                </a:solidFill>
              </a:rPr>
              <a:t>Honesty, Faithfulness and Pictures of Hell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FF25A-9488-4DD1-8AA4-66EDF9905B27}"/>
              </a:ext>
            </a:extLst>
          </p:cNvPr>
          <p:cNvSpPr txBox="1"/>
          <p:nvPr/>
        </p:nvSpPr>
        <p:spPr>
          <a:xfrm>
            <a:off x="1074198" y="1253490"/>
            <a:ext cx="69956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600" b="1" dirty="0">
              <a:solidFill>
                <a:srgbClr val="000099"/>
              </a:solidFill>
            </a:endParaRP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The Rich Man – wastes his own possessions</a:t>
            </a:r>
          </a:p>
          <a:p>
            <a:pPr algn="ctr"/>
            <a:r>
              <a:rPr lang="en-GB" sz="1600" b="1" dirty="0">
                <a:solidFill>
                  <a:srgbClr val="000099"/>
                </a:solidFill>
              </a:rPr>
              <a:t>Ends up in </a:t>
            </a:r>
            <a:r>
              <a:rPr lang="en-GB" sz="1600" b="1" dirty="0" err="1">
                <a:solidFill>
                  <a:srgbClr val="000099"/>
                </a:solidFill>
              </a:rPr>
              <a:t>Sheol</a:t>
            </a:r>
            <a:r>
              <a:rPr lang="en-GB" sz="1600" b="1" dirty="0">
                <a:solidFill>
                  <a:srgbClr val="000099"/>
                </a:solidFill>
              </a:rPr>
              <a:t> / Hades / Gehenna</a:t>
            </a:r>
          </a:p>
          <a:p>
            <a:pPr algn="ctr"/>
            <a:endParaRPr lang="en-GB" sz="1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890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3047</TotalTime>
  <Words>706</Words>
  <Application>Microsoft Office PowerPoint</Application>
  <PresentationFormat>On-screen Show (4:3)</PresentationFormat>
  <Paragraphs>117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Lewis</dc:creator>
  <cp:lastModifiedBy>Mike Lewis</cp:lastModifiedBy>
  <cp:revision>9</cp:revision>
  <cp:lastPrinted>2022-01-28T11:45:44Z</cp:lastPrinted>
  <dcterms:created xsi:type="dcterms:W3CDTF">2021-03-19T10:45:01Z</dcterms:created>
  <dcterms:modified xsi:type="dcterms:W3CDTF">2022-07-22T19:29:09Z</dcterms:modified>
</cp:coreProperties>
</file>