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4" r:id="rId2"/>
    <p:sldId id="275" r:id="rId3"/>
    <p:sldId id="276" r:id="rId4"/>
    <p:sldId id="277" r:id="rId5"/>
    <p:sldId id="278" r:id="rId6"/>
    <p:sldId id="279" r:id="rId7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04825-65D8-4075-B010-B76C55E460D8}" v="23" dt="2022-12-14T11:55:09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Lewis" userId="c18a8c299dca77cd" providerId="LiveId" clId="{C1E04825-65D8-4075-B010-B76C55E460D8}"/>
    <pc:docChg chg="undo custSel addSld delSld modSld sldOrd">
      <pc:chgData name="Mike Lewis" userId="c18a8c299dca77cd" providerId="LiveId" clId="{C1E04825-65D8-4075-B010-B76C55E460D8}" dt="2022-12-14T12:00:03.565" v="896" actId="14100"/>
      <pc:docMkLst>
        <pc:docMk/>
      </pc:docMkLst>
      <pc:sldChg chg="addSp delSp modSp mod">
        <pc:chgData name="Mike Lewis" userId="c18a8c299dca77cd" providerId="LiveId" clId="{C1E04825-65D8-4075-B010-B76C55E460D8}" dt="2022-12-14T11:45:18.764" v="345" actId="20577"/>
        <pc:sldMkLst>
          <pc:docMk/>
          <pc:sldMk cId="2112729273" sldId="274"/>
        </pc:sldMkLst>
        <pc:spChg chg="add mod">
          <ac:chgData name="Mike Lewis" userId="c18a8c299dca77cd" providerId="LiveId" clId="{C1E04825-65D8-4075-B010-B76C55E460D8}" dt="2022-12-14T11:45:18.764" v="345" actId="20577"/>
          <ac:spMkLst>
            <pc:docMk/>
            <pc:sldMk cId="2112729273" sldId="274"/>
            <ac:spMk id="2" creationId="{7317980E-FF29-0781-B255-04DFF270D5D7}"/>
          </ac:spMkLst>
        </pc:spChg>
        <pc:spChg chg="mod">
          <ac:chgData name="Mike Lewis" userId="c18a8c299dca77cd" providerId="LiveId" clId="{C1E04825-65D8-4075-B010-B76C55E460D8}" dt="2022-12-14T11:10:16.730" v="141" actId="403"/>
          <ac:spMkLst>
            <pc:docMk/>
            <pc:sldMk cId="2112729273" sldId="274"/>
            <ac:spMk id="6" creationId="{C961165E-F9A3-46C3-9D6B-65706383F81B}"/>
          </ac:spMkLst>
        </pc:spChg>
        <pc:graphicFrameChg chg="del">
          <ac:chgData name="Mike Lewis" userId="c18a8c299dca77cd" providerId="LiveId" clId="{C1E04825-65D8-4075-B010-B76C55E460D8}" dt="2022-12-14T11:08:19.936" v="1" actId="478"/>
          <ac:graphicFrameMkLst>
            <pc:docMk/>
            <pc:sldMk cId="2112729273" sldId="274"/>
            <ac:graphicFrameMk id="8" creationId="{0254D0CE-E356-93B4-47A6-C40E9EC7EF20}"/>
          </ac:graphicFrameMkLst>
        </pc:graphicFrameChg>
      </pc:sldChg>
      <pc:sldChg chg="del">
        <pc:chgData name="Mike Lewis" userId="c18a8c299dca77cd" providerId="LiveId" clId="{C1E04825-65D8-4075-B010-B76C55E460D8}" dt="2022-12-14T11:08:11.265" v="0" actId="47"/>
        <pc:sldMkLst>
          <pc:docMk/>
          <pc:sldMk cId="1162768686" sldId="275"/>
        </pc:sldMkLst>
      </pc:sldChg>
      <pc:sldChg chg="addSp delSp modSp add mod">
        <pc:chgData name="Mike Lewis" userId="c18a8c299dca77cd" providerId="LiveId" clId="{C1E04825-65D8-4075-B010-B76C55E460D8}" dt="2022-12-14T11:48:50.983" v="444" actId="122"/>
        <pc:sldMkLst>
          <pc:docMk/>
          <pc:sldMk cId="2141840359" sldId="275"/>
        </pc:sldMkLst>
        <pc:spChg chg="del mod">
          <ac:chgData name="Mike Lewis" userId="c18a8c299dca77cd" providerId="LiveId" clId="{C1E04825-65D8-4075-B010-B76C55E460D8}" dt="2022-12-14T11:14:44.776" v="164"/>
          <ac:spMkLst>
            <pc:docMk/>
            <pc:sldMk cId="2141840359" sldId="275"/>
            <ac:spMk id="2" creationId="{7317980E-FF29-0781-B255-04DFF270D5D7}"/>
          </ac:spMkLst>
        </pc:spChg>
        <pc:spChg chg="del">
          <ac:chgData name="Mike Lewis" userId="c18a8c299dca77cd" providerId="LiveId" clId="{C1E04825-65D8-4075-B010-B76C55E460D8}" dt="2022-12-14T11:20:22.184" v="186" actId="478"/>
          <ac:spMkLst>
            <pc:docMk/>
            <pc:sldMk cId="2141840359" sldId="275"/>
            <ac:spMk id="6" creationId="{C961165E-F9A3-46C3-9D6B-65706383F81B}"/>
          </ac:spMkLst>
        </pc:spChg>
        <pc:spChg chg="add del mod">
          <ac:chgData name="Mike Lewis" userId="c18a8c299dca77cd" providerId="LiveId" clId="{C1E04825-65D8-4075-B010-B76C55E460D8}" dt="2022-12-14T11:47:02.002" v="352" actId="767"/>
          <ac:spMkLst>
            <pc:docMk/>
            <pc:sldMk cId="2141840359" sldId="275"/>
            <ac:spMk id="12" creationId="{199DB0F9-9CF4-3645-3ACA-5D8B4A9839F1}"/>
          </ac:spMkLst>
        </pc:spChg>
        <pc:spChg chg="add mod">
          <ac:chgData name="Mike Lewis" userId="c18a8c299dca77cd" providerId="LiveId" clId="{C1E04825-65D8-4075-B010-B76C55E460D8}" dt="2022-12-14T11:48:50.983" v="444" actId="122"/>
          <ac:spMkLst>
            <pc:docMk/>
            <pc:sldMk cId="2141840359" sldId="275"/>
            <ac:spMk id="15" creationId="{0D44A6D7-D6C3-5979-BC46-12F1BA7A017A}"/>
          </ac:spMkLst>
        </pc:spChg>
        <pc:picChg chg="add del mod">
          <ac:chgData name="Mike Lewis" userId="c18a8c299dca77cd" providerId="LiveId" clId="{C1E04825-65D8-4075-B010-B76C55E460D8}" dt="2022-12-14T11:19:55.330" v="180" actId="478"/>
          <ac:picMkLst>
            <pc:docMk/>
            <pc:sldMk cId="2141840359" sldId="275"/>
            <ac:picMk id="4" creationId="{6A855954-4D42-C9A8-F133-11614DD27664}"/>
          </ac:picMkLst>
        </pc:picChg>
        <pc:picChg chg="add del mod">
          <ac:chgData name="Mike Lewis" userId="c18a8c299dca77cd" providerId="LiveId" clId="{C1E04825-65D8-4075-B010-B76C55E460D8}" dt="2022-12-14T11:19:51.477" v="178" actId="478"/>
          <ac:picMkLst>
            <pc:docMk/>
            <pc:sldMk cId="2141840359" sldId="275"/>
            <ac:picMk id="7" creationId="{E90CEB44-1CD9-7000-9217-510B768CA43E}"/>
          </ac:picMkLst>
        </pc:picChg>
        <pc:picChg chg="add del mod">
          <ac:chgData name="Mike Lewis" userId="c18a8c299dca77cd" providerId="LiveId" clId="{C1E04825-65D8-4075-B010-B76C55E460D8}" dt="2022-12-14T11:20:08.834" v="182" actId="478"/>
          <ac:picMkLst>
            <pc:docMk/>
            <pc:sldMk cId="2141840359" sldId="275"/>
            <ac:picMk id="9" creationId="{88E29C05-0C3D-EC1D-032F-68B4AE65CAC6}"/>
          </ac:picMkLst>
        </pc:picChg>
        <pc:picChg chg="add mod">
          <ac:chgData name="Mike Lewis" userId="c18a8c299dca77cd" providerId="LiveId" clId="{C1E04825-65D8-4075-B010-B76C55E460D8}" dt="2022-12-14T11:20:30.492" v="189" actId="14100"/>
          <ac:picMkLst>
            <pc:docMk/>
            <pc:sldMk cId="2141840359" sldId="275"/>
            <ac:picMk id="11" creationId="{DC05C82A-527D-DBA8-2E88-3B584BBFCC40}"/>
          </ac:picMkLst>
        </pc:picChg>
        <pc:picChg chg="add del mod">
          <ac:chgData name="Mike Lewis" userId="c18a8c299dca77cd" providerId="LiveId" clId="{C1E04825-65D8-4075-B010-B76C55E460D8}" dt="2022-12-14T11:47:01.468" v="351"/>
          <ac:picMkLst>
            <pc:docMk/>
            <pc:sldMk cId="2141840359" sldId="275"/>
            <ac:picMk id="14" creationId="{3EF07EE7-99BE-E7DA-08C9-FEE97F7D0EB8}"/>
          </ac:picMkLst>
        </pc:picChg>
      </pc:sldChg>
      <pc:sldChg chg="addSp delSp modSp add mod">
        <pc:chgData name="Mike Lewis" userId="c18a8c299dca77cd" providerId="LiveId" clId="{C1E04825-65D8-4075-B010-B76C55E460D8}" dt="2022-12-14T12:00:03.565" v="896" actId="14100"/>
        <pc:sldMkLst>
          <pc:docMk/>
          <pc:sldMk cId="776776117" sldId="276"/>
        </pc:sldMkLst>
        <pc:spChg chg="add mod">
          <ac:chgData name="Mike Lewis" userId="c18a8c299dca77cd" providerId="LiveId" clId="{C1E04825-65D8-4075-B010-B76C55E460D8}" dt="2022-12-14T11:59:47.725" v="893" actId="1076"/>
          <ac:spMkLst>
            <pc:docMk/>
            <pc:sldMk cId="776776117" sldId="276"/>
            <ac:spMk id="7" creationId="{ACCF3041-E135-CE51-D46E-5D74064ABA7D}"/>
          </ac:spMkLst>
        </pc:spChg>
        <pc:spChg chg="add mod">
          <ac:chgData name="Mike Lewis" userId="c18a8c299dca77cd" providerId="LiveId" clId="{C1E04825-65D8-4075-B010-B76C55E460D8}" dt="2022-12-14T11:50:03.298" v="511" actId="207"/>
          <ac:spMkLst>
            <pc:docMk/>
            <pc:sldMk cId="776776117" sldId="276"/>
            <ac:spMk id="8" creationId="{D026D9BA-4066-E6FC-F81B-0A9240B4DE72}"/>
          </ac:spMkLst>
        </pc:spChg>
        <pc:picChg chg="add del mod">
          <ac:chgData name="Mike Lewis" userId="c18a8c299dca77cd" providerId="LiveId" clId="{C1E04825-65D8-4075-B010-B76C55E460D8}" dt="2022-12-14T11:23:43.282" v="195" actId="478"/>
          <ac:picMkLst>
            <pc:docMk/>
            <pc:sldMk cId="776776117" sldId="276"/>
            <ac:picMk id="3" creationId="{3CF7A675-EBE3-4F3B-9A7B-2E8F45351704}"/>
          </ac:picMkLst>
        </pc:picChg>
        <pc:picChg chg="add mod">
          <ac:chgData name="Mike Lewis" userId="c18a8c299dca77cd" providerId="LiveId" clId="{C1E04825-65D8-4075-B010-B76C55E460D8}" dt="2022-12-14T12:00:03.565" v="896" actId="14100"/>
          <ac:picMkLst>
            <pc:docMk/>
            <pc:sldMk cId="776776117" sldId="276"/>
            <ac:picMk id="5" creationId="{41FFA026-6779-94BF-7CA4-9F02C083558D}"/>
          </ac:picMkLst>
        </pc:picChg>
        <pc:picChg chg="del">
          <ac:chgData name="Mike Lewis" userId="c18a8c299dca77cd" providerId="LiveId" clId="{C1E04825-65D8-4075-B010-B76C55E460D8}" dt="2022-12-14T11:22:08.893" v="191" actId="478"/>
          <ac:picMkLst>
            <pc:docMk/>
            <pc:sldMk cId="776776117" sldId="276"/>
            <ac:picMk id="11" creationId="{DC05C82A-527D-DBA8-2E88-3B584BBFCC40}"/>
          </ac:picMkLst>
        </pc:picChg>
      </pc:sldChg>
      <pc:sldChg chg="del">
        <pc:chgData name="Mike Lewis" userId="c18a8c299dca77cd" providerId="LiveId" clId="{C1E04825-65D8-4075-B010-B76C55E460D8}" dt="2022-12-14T11:08:11.265" v="0" actId="47"/>
        <pc:sldMkLst>
          <pc:docMk/>
          <pc:sldMk cId="2495348488" sldId="276"/>
        </pc:sldMkLst>
      </pc:sldChg>
      <pc:sldChg chg="addSp delSp modSp add mod">
        <pc:chgData name="Mike Lewis" userId="c18a8c299dca77cd" providerId="LiveId" clId="{C1E04825-65D8-4075-B010-B76C55E460D8}" dt="2022-12-14T11:52:33.514" v="594" actId="20577"/>
        <pc:sldMkLst>
          <pc:docMk/>
          <pc:sldMk cId="3752784342" sldId="277"/>
        </pc:sldMkLst>
        <pc:spChg chg="add mod">
          <ac:chgData name="Mike Lewis" userId="c18a8c299dca77cd" providerId="LiveId" clId="{C1E04825-65D8-4075-B010-B76C55E460D8}" dt="2022-12-14T11:31:06.012" v="219" actId="14100"/>
          <ac:spMkLst>
            <pc:docMk/>
            <pc:sldMk cId="3752784342" sldId="277"/>
            <ac:spMk id="6" creationId="{9BA67590-4E88-A049-14CD-86D32C06C0BB}"/>
          </ac:spMkLst>
        </pc:spChg>
        <pc:spChg chg="del">
          <ac:chgData name="Mike Lewis" userId="c18a8c299dca77cd" providerId="LiveId" clId="{C1E04825-65D8-4075-B010-B76C55E460D8}" dt="2022-12-14T11:30:42.650" v="212" actId="478"/>
          <ac:spMkLst>
            <pc:docMk/>
            <pc:sldMk cId="3752784342" sldId="277"/>
            <ac:spMk id="7" creationId="{ACCF3041-E135-CE51-D46E-5D74064ABA7D}"/>
          </ac:spMkLst>
        </pc:spChg>
        <pc:spChg chg="add mod">
          <ac:chgData name="Mike Lewis" userId="c18a8c299dca77cd" providerId="LiveId" clId="{C1E04825-65D8-4075-B010-B76C55E460D8}" dt="2022-12-14T11:52:33.514" v="594" actId="20577"/>
          <ac:spMkLst>
            <pc:docMk/>
            <pc:sldMk cId="3752784342" sldId="277"/>
            <ac:spMk id="8" creationId="{36D108BA-7949-1472-FC55-73A51B291B83}"/>
          </ac:spMkLst>
        </pc:spChg>
        <pc:picChg chg="add mod ord">
          <ac:chgData name="Mike Lewis" userId="c18a8c299dca77cd" providerId="LiveId" clId="{C1E04825-65D8-4075-B010-B76C55E460D8}" dt="2022-12-14T11:51:01.902" v="516" actId="1076"/>
          <ac:picMkLst>
            <pc:docMk/>
            <pc:sldMk cId="3752784342" sldId="277"/>
            <ac:picMk id="3" creationId="{0D9C1E36-F89E-E2C5-F37F-C05997AB5356}"/>
          </ac:picMkLst>
        </pc:picChg>
        <pc:picChg chg="del">
          <ac:chgData name="Mike Lewis" userId="c18a8c299dca77cd" providerId="LiveId" clId="{C1E04825-65D8-4075-B010-B76C55E460D8}" dt="2022-12-14T11:29:59.044" v="205" actId="478"/>
          <ac:picMkLst>
            <pc:docMk/>
            <pc:sldMk cId="3752784342" sldId="277"/>
            <ac:picMk id="5" creationId="{41FFA026-6779-94BF-7CA4-9F02C083558D}"/>
          </ac:picMkLst>
        </pc:picChg>
      </pc:sldChg>
      <pc:sldChg chg="addSp delSp modSp add mod setBg">
        <pc:chgData name="Mike Lewis" userId="c18a8c299dca77cd" providerId="LiveId" clId="{C1E04825-65D8-4075-B010-B76C55E460D8}" dt="2022-12-14T11:54:25.655" v="718" actId="1076"/>
        <pc:sldMkLst>
          <pc:docMk/>
          <pc:sldMk cId="2985285948" sldId="278"/>
        </pc:sldMkLst>
        <pc:spChg chg="del">
          <ac:chgData name="Mike Lewis" userId="c18a8c299dca77cd" providerId="LiveId" clId="{C1E04825-65D8-4075-B010-B76C55E460D8}" dt="2022-12-14T11:34:36.760" v="226" actId="478"/>
          <ac:spMkLst>
            <pc:docMk/>
            <pc:sldMk cId="2985285948" sldId="278"/>
            <ac:spMk id="6" creationId="{9BA67590-4E88-A049-14CD-86D32C06C0BB}"/>
          </ac:spMkLst>
        </pc:spChg>
        <pc:spChg chg="add del mod">
          <ac:chgData name="Mike Lewis" userId="c18a8c299dca77cd" providerId="LiveId" clId="{C1E04825-65D8-4075-B010-B76C55E460D8}" dt="2022-12-14T11:44:00.538" v="326" actId="478"/>
          <ac:spMkLst>
            <pc:docMk/>
            <pc:sldMk cId="2985285948" sldId="278"/>
            <ac:spMk id="9" creationId="{E2EC7FFD-1949-EB44-C093-EFC22B59CC71}"/>
          </ac:spMkLst>
        </pc:spChg>
        <pc:spChg chg="add mod">
          <ac:chgData name="Mike Lewis" userId="c18a8c299dca77cd" providerId="LiveId" clId="{C1E04825-65D8-4075-B010-B76C55E460D8}" dt="2022-12-14T11:54:25.655" v="718" actId="1076"/>
          <ac:spMkLst>
            <pc:docMk/>
            <pc:sldMk cId="2985285948" sldId="278"/>
            <ac:spMk id="10" creationId="{537D26F5-FBE9-F013-B3F2-A5CEA1484DDC}"/>
          </ac:spMkLst>
        </pc:spChg>
        <pc:picChg chg="del mod">
          <ac:chgData name="Mike Lewis" userId="c18a8c299dca77cd" providerId="LiveId" clId="{C1E04825-65D8-4075-B010-B76C55E460D8}" dt="2022-12-14T11:34:30.950" v="222" actId="478"/>
          <ac:picMkLst>
            <pc:docMk/>
            <pc:sldMk cId="2985285948" sldId="278"/>
            <ac:picMk id="3" creationId="{0D9C1E36-F89E-E2C5-F37F-C05997AB5356}"/>
          </ac:picMkLst>
        </pc:picChg>
        <pc:picChg chg="add mod">
          <ac:chgData name="Mike Lewis" userId="c18a8c299dca77cd" providerId="LiveId" clId="{C1E04825-65D8-4075-B010-B76C55E460D8}" dt="2022-12-14T11:35:01.577" v="231" actId="1076"/>
          <ac:picMkLst>
            <pc:docMk/>
            <pc:sldMk cId="2985285948" sldId="278"/>
            <ac:picMk id="4" creationId="{1982237E-B593-61DF-35E6-95F1404E4E44}"/>
          </ac:picMkLst>
        </pc:picChg>
        <pc:picChg chg="add del mod">
          <ac:chgData name="Mike Lewis" userId="c18a8c299dca77cd" providerId="LiveId" clId="{C1E04825-65D8-4075-B010-B76C55E460D8}" dt="2022-12-14T11:43:56.736" v="325" actId="478"/>
          <ac:picMkLst>
            <pc:docMk/>
            <pc:sldMk cId="2985285948" sldId="278"/>
            <ac:picMk id="7" creationId="{D2BF17BC-B94D-14AD-17ED-5D7554581338}"/>
          </ac:picMkLst>
        </pc:picChg>
      </pc:sldChg>
      <pc:sldChg chg="del">
        <pc:chgData name="Mike Lewis" userId="c18a8c299dca77cd" providerId="LiveId" clId="{C1E04825-65D8-4075-B010-B76C55E460D8}" dt="2022-12-14T11:08:11.265" v="0" actId="47"/>
        <pc:sldMkLst>
          <pc:docMk/>
          <pc:sldMk cId="3046262009" sldId="278"/>
        </pc:sldMkLst>
      </pc:sldChg>
      <pc:sldChg chg="addSp delSp modSp add mod ord">
        <pc:chgData name="Mike Lewis" userId="c18a8c299dca77cd" providerId="LiveId" clId="{C1E04825-65D8-4075-B010-B76C55E460D8}" dt="2022-12-14T11:59:02.257" v="888" actId="20577"/>
        <pc:sldMkLst>
          <pc:docMk/>
          <pc:sldMk cId="1805278955" sldId="279"/>
        </pc:sldMkLst>
        <pc:spChg chg="add del mod">
          <ac:chgData name="Mike Lewis" userId="c18a8c299dca77cd" providerId="LiveId" clId="{C1E04825-65D8-4075-B010-B76C55E460D8}" dt="2022-12-14T11:40:43.451" v="255"/>
          <ac:spMkLst>
            <pc:docMk/>
            <pc:sldMk cId="1805278955" sldId="279"/>
            <ac:spMk id="4" creationId="{892007FB-B4D6-ECD9-237A-1C341876A729}"/>
          </ac:spMkLst>
        </pc:spChg>
        <pc:spChg chg="add del mod">
          <ac:chgData name="Mike Lewis" userId="c18a8c299dca77cd" providerId="LiveId" clId="{C1E04825-65D8-4075-B010-B76C55E460D8}" dt="2022-12-14T11:55:07.377" v="719" actId="1076"/>
          <ac:spMkLst>
            <pc:docMk/>
            <pc:sldMk cId="1805278955" sldId="279"/>
            <ac:spMk id="5" creationId="{A4BBBF49-8A17-552D-5864-A7F4CCD7EE4A}"/>
          </ac:spMkLst>
        </pc:spChg>
        <pc:spChg chg="add mod">
          <ac:chgData name="Mike Lewis" userId="c18a8c299dca77cd" providerId="LiveId" clId="{C1E04825-65D8-4075-B010-B76C55E460D8}" dt="2022-12-14T11:59:02.257" v="888" actId="20577"/>
          <ac:spMkLst>
            <pc:docMk/>
            <pc:sldMk cId="1805278955" sldId="279"/>
            <ac:spMk id="6" creationId="{FD1F4649-544B-9EC1-7BD8-78E5258EC7BB}"/>
          </ac:spMkLst>
        </pc:spChg>
        <pc:picChg chg="add mod">
          <ac:chgData name="Mike Lewis" userId="c18a8c299dca77cd" providerId="LiveId" clId="{C1E04825-65D8-4075-B010-B76C55E460D8}" dt="2022-12-14T11:41:57.543" v="319" actId="1076"/>
          <ac:picMkLst>
            <pc:docMk/>
            <pc:sldMk cId="1805278955" sldId="279"/>
            <ac:picMk id="3" creationId="{B7F30AB3-ED79-5250-C08F-7D8DCEC7C032}"/>
          </ac:picMkLst>
        </pc:picChg>
        <pc:picChg chg="del">
          <ac:chgData name="Mike Lewis" userId="c18a8c299dca77cd" providerId="LiveId" clId="{C1E04825-65D8-4075-B010-B76C55E460D8}" dt="2022-12-14T11:38:30.862" v="243" actId="478"/>
          <ac:picMkLst>
            <pc:docMk/>
            <pc:sldMk cId="1805278955" sldId="279"/>
            <ac:picMk id="11" creationId="{DC05C82A-527D-DBA8-2E88-3B584BBFCC40}"/>
          </ac:picMkLst>
        </pc:picChg>
      </pc:sldChg>
      <pc:sldChg chg="del">
        <pc:chgData name="Mike Lewis" userId="c18a8c299dca77cd" providerId="LiveId" clId="{C1E04825-65D8-4075-B010-B76C55E460D8}" dt="2022-12-14T11:08:11.265" v="0" actId="47"/>
        <pc:sldMkLst>
          <pc:docMk/>
          <pc:sldMk cId="3156663013" sldId="279"/>
        </pc:sldMkLst>
      </pc:sldChg>
      <pc:sldChg chg="del">
        <pc:chgData name="Mike Lewis" userId="c18a8c299dca77cd" providerId="LiveId" clId="{C1E04825-65D8-4075-B010-B76C55E460D8}" dt="2022-12-14T11:08:11.265" v="0" actId="47"/>
        <pc:sldMkLst>
          <pc:docMk/>
          <pc:sldMk cId="257446973" sldId="280"/>
        </pc:sldMkLst>
      </pc:sldChg>
      <pc:sldChg chg="del">
        <pc:chgData name="Mike Lewis" userId="c18a8c299dca77cd" providerId="LiveId" clId="{C1E04825-65D8-4075-B010-B76C55E460D8}" dt="2022-12-14T11:08:11.265" v="0" actId="47"/>
        <pc:sldMkLst>
          <pc:docMk/>
          <pc:sldMk cId="1949040173" sldId="281"/>
        </pc:sldMkLst>
      </pc:sldChg>
      <pc:sldChg chg="del">
        <pc:chgData name="Mike Lewis" userId="c18a8c299dca77cd" providerId="LiveId" clId="{C1E04825-65D8-4075-B010-B76C55E460D8}" dt="2022-12-14T11:08:11.265" v="0" actId="47"/>
        <pc:sldMkLst>
          <pc:docMk/>
          <pc:sldMk cId="3518184556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E8E11-6F09-4CAF-A05A-E5B333BDB65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BC2A-9760-4A6E-89C2-3CF268EDA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0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BC2A-9760-4A6E-89C2-3CF268EDA7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5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BC2A-9760-4A6E-89C2-3CF268EDA7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3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BC2A-9760-4A6E-89C2-3CF268EDA7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8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BC2A-9760-4A6E-89C2-3CF268EDA7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7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BC2A-9760-4A6E-89C2-3CF268EDA7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9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BC2A-9760-4A6E-89C2-3CF268EDA7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0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7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0201-ED20-4DD6-A6FE-3EA699245E1F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EE0-03B2-44A7-AA7C-56A43F395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itadivina.blogspot.com/2019/11/daniel-79-14-anciano-de-dia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ybiblestoriesblog.blogspot.com/2017/05/revelation-of-christ-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1165E-F9A3-46C3-9D6B-65706383F81B}"/>
              </a:ext>
            </a:extLst>
          </p:cNvPr>
          <p:cNvSpPr txBox="1"/>
          <p:nvPr/>
        </p:nvSpPr>
        <p:spPr>
          <a:xfrm>
            <a:off x="621437" y="480331"/>
            <a:ext cx="790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99"/>
                </a:solidFill>
              </a:rPr>
              <a:t>Jesus’ Ascension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7980E-FF29-0781-B255-04DFF270D5D7}"/>
              </a:ext>
            </a:extLst>
          </p:cNvPr>
          <p:cNvSpPr txBox="1"/>
          <p:nvPr/>
        </p:nvSpPr>
        <p:spPr>
          <a:xfrm>
            <a:off x="967666" y="1571348"/>
            <a:ext cx="7164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99"/>
                </a:solidFill>
              </a:rPr>
              <a:t>The Four Stages of Salvation</a:t>
            </a:r>
          </a:p>
          <a:p>
            <a:pPr algn="ctr"/>
            <a:endParaRPr lang="en-GB" sz="2800" b="1" dirty="0">
              <a:solidFill>
                <a:srgbClr val="000099"/>
              </a:solidFill>
            </a:endParaRPr>
          </a:p>
          <a:p>
            <a:pPr algn="ctr"/>
            <a:r>
              <a:rPr lang="en-GB" sz="2800" b="1" dirty="0">
                <a:solidFill>
                  <a:srgbClr val="000099"/>
                </a:solidFill>
              </a:rPr>
              <a:t>Incarnation</a:t>
            </a:r>
          </a:p>
          <a:p>
            <a:pPr algn="ctr"/>
            <a:endParaRPr lang="en-GB" sz="2800" b="1" dirty="0">
              <a:solidFill>
                <a:srgbClr val="000099"/>
              </a:solidFill>
            </a:endParaRPr>
          </a:p>
          <a:p>
            <a:pPr algn="ctr"/>
            <a:r>
              <a:rPr lang="en-GB" sz="2800" b="1" dirty="0">
                <a:solidFill>
                  <a:srgbClr val="000099"/>
                </a:solidFill>
              </a:rPr>
              <a:t>Crucifixion </a:t>
            </a:r>
          </a:p>
          <a:p>
            <a:pPr algn="ctr"/>
            <a:endParaRPr lang="en-GB" sz="2800" b="1" dirty="0">
              <a:solidFill>
                <a:srgbClr val="000099"/>
              </a:solidFill>
            </a:endParaRPr>
          </a:p>
          <a:p>
            <a:pPr algn="ctr"/>
            <a:r>
              <a:rPr lang="en-GB" sz="2800" b="1" dirty="0">
                <a:solidFill>
                  <a:srgbClr val="000099"/>
                </a:solidFill>
              </a:rPr>
              <a:t>Resurrection</a:t>
            </a:r>
          </a:p>
          <a:p>
            <a:pPr algn="ctr"/>
            <a:endParaRPr lang="en-GB" sz="2800" b="1" dirty="0">
              <a:solidFill>
                <a:srgbClr val="000099"/>
              </a:solidFill>
            </a:endParaRPr>
          </a:p>
          <a:p>
            <a:pPr algn="ctr"/>
            <a:r>
              <a:rPr lang="en-GB" sz="2800" b="1" dirty="0">
                <a:solidFill>
                  <a:srgbClr val="000099"/>
                </a:solidFill>
              </a:rPr>
              <a:t>Ascension</a:t>
            </a:r>
          </a:p>
        </p:txBody>
      </p:sp>
    </p:spTree>
    <p:extLst>
      <p:ext uri="{BB962C8B-B14F-4D97-AF65-F5344CB8AC3E}">
        <p14:creationId xmlns:p14="http://schemas.microsoft.com/office/powerpoint/2010/main" val="2112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ndoor, floor, light&#10;&#10;Description automatically generated">
            <a:extLst>
              <a:ext uri="{FF2B5EF4-FFF2-40B4-BE49-F238E27FC236}">
                <a16:creationId xmlns:a16="http://schemas.microsoft.com/office/drawing/2014/main" id="{DC05C82A-527D-DBA8-2E88-3B584BBFC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4838" cy="68580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44A6D7-D6C3-5979-BC46-12F1BA7A017A}"/>
              </a:ext>
            </a:extLst>
          </p:cNvPr>
          <p:cNvSpPr txBox="1"/>
          <p:nvPr/>
        </p:nvSpPr>
        <p:spPr>
          <a:xfrm>
            <a:off x="9162" y="115411"/>
            <a:ext cx="912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Psalm 24:  Lift Up Your  Gates and the King of Glory shall come in</a:t>
            </a:r>
          </a:p>
        </p:txBody>
      </p:sp>
    </p:spTree>
    <p:extLst>
      <p:ext uri="{BB962C8B-B14F-4D97-AF65-F5344CB8AC3E}">
        <p14:creationId xmlns:p14="http://schemas.microsoft.com/office/powerpoint/2010/main" val="214184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1FFA026-6779-94BF-7CA4-9F02C0835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2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CF3041-E135-CE51-D46E-5D74064ABA7D}"/>
              </a:ext>
            </a:extLst>
          </p:cNvPr>
          <p:cNvSpPr txBox="1"/>
          <p:nvPr/>
        </p:nvSpPr>
        <p:spPr>
          <a:xfrm>
            <a:off x="4119238" y="6373257"/>
            <a:ext cx="4647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linkClick r:id="rId4"/>
              </a:rPr>
              <a:t>Cita Divina: Daniel 7:9-14. Anciano de Días</a:t>
            </a:r>
            <a:endParaRPr lang="es-E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6D9BA-4066-E6FC-F81B-0A9240B4DE72}"/>
              </a:ext>
            </a:extLst>
          </p:cNvPr>
          <p:cNvSpPr txBox="1"/>
          <p:nvPr/>
        </p:nvSpPr>
        <p:spPr>
          <a:xfrm>
            <a:off x="9162" y="115411"/>
            <a:ext cx="912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Daniel 7: He came to the Ancient One and was presented before him</a:t>
            </a:r>
          </a:p>
        </p:txBody>
      </p:sp>
    </p:spTree>
    <p:extLst>
      <p:ext uri="{BB962C8B-B14F-4D97-AF65-F5344CB8AC3E}">
        <p14:creationId xmlns:p14="http://schemas.microsoft.com/office/powerpoint/2010/main" val="77677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D9C1E36-F89E-E2C5-F37F-C05997AB5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A67590-4E88-A049-14CD-86D32C06C0BB}"/>
              </a:ext>
            </a:extLst>
          </p:cNvPr>
          <p:cNvSpPr txBox="1"/>
          <p:nvPr/>
        </p:nvSpPr>
        <p:spPr>
          <a:xfrm>
            <a:off x="5672831" y="6542843"/>
            <a:ext cx="3471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mybiblestoriesblog.blogspot.com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108BA-7949-1472-FC55-73A51B291B83}"/>
              </a:ext>
            </a:extLst>
          </p:cNvPr>
          <p:cNvSpPr txBox="1"/>
          <p:nvPr/>
        </p:nvSpPr>
        <p:spPr>
          <a:xfrm>
            <a:off x="9162" y="115411"/>
            <a:ext cx="912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Rev 1: I saw seven candlesticks . . .and one like the Son of Man …</a:t>
            </a:r>
          </a:p>
        </p:txBody>
      </p:sp>
    </p:spTree>
    <p:extLst>
      <p:ext uri="{BB962C8B-B14F-4D97-AF65-F5344CB8AC3E}">
        <p14:creationId xmlns:p14="http://schemas.microsoft.com/office/powerpoint/2010/main" val="375278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ring&#10;&#10;Description automatically generated">
            <a:extLst>
              <a:ext uri="{FF2B5EF4-FFF2-40B4-BE49-F238E27FC236}">
                <a16:creationId xmlns:a16="http://schemas.microsoft.com/office/drawing/2014/main" id="{1982237E-B593-61DF-35E6-95F1404E4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175"/>
            <a:ext cx="9144000" cy="5209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7D26F5-FBE9-F013-B3F2-A5CEA1484DDC}"/>
              </a:ext>
            </a:extLst>
          </p:cNvPr>
          <p:cNvSpPr txBox="1"/>
          <p:nvPr/>
        </p:nvSpPr>
        <p:spPr>
          <a:xfrm>
            <a:off x="9162" y="62145"/>
            <a:ext cx="912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Rev 5: See, the Lion of the Tribe of Judah… then I saw … 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 Lamb standing as if it had been slaughtered</a:t>
            </a:r>
          </a:p>
        </p:txBody>
      </p:sp>
    </p:spTree>
    <p:extLst>
      <p:ext uri="{BB962C8B-B14F-4D97-AF65-F5344CB8AC3E}">
        <p14:creationId xmlns:p14="http://schemas.microsoft.com/office/powerpoint/2010/main" val="29852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altar, close, decorated&#10;&#10;Description automatically generated">
            <a:extLst>
              <a:ext uri="{FF2B5EF4-FFF2-40B4-BE49-F238E27FC236}">
                <a16:creationId xmlns:a16="http://schemas.microsoft.com/office/drawing/2014/main" id="{B7F30AB3-ED79-5250-C08F-7D8DCEC7C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BBF49-8A17-552D-5864-A7F4CCD7EE4A}"/>
              </a:ext>
            </a:extLst>
          </p:cNvPr>
          <p:cNvSpPr txBox="1"/>
          <p:nvPr/>
        </p:nvSpPr>
        <p:spPr>
          <a:xfrm>
            <a:off x="195308" y="6391923"/>
            <a:ext cx="437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Christ In Glory - Sacre Coeur de Montmartre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F4649-544B-9EC1-7BD8-78E5258EC7BB}"/>
              </a:ext>
            </a:extLst>
          </p:cNvPr>
          <p:cNvSpPr txBox="1"/>
          <p:nvPr/>
        </p:nvSpPr>
        <p:spPr>
          <a:xfrm>
            <a:off x="9162" y="62145"/>
            <a:ext cx="912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FF00"/>
                </a:solidFill>
              </a:rPr>
              <a:t>Heb</a:t>
            </a:r>
            <a:r>
              <a:rPr lang="en-GB" sz="2400" b="1" dirty="0">
                <a:solidFill>
                  <a:srgbClr val="FFFF00"/>
                </a:solidFill>
              </a:rPr>
              <a:t> 6, 8: Jesus … having become a High Priest for ever … 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entered into the Holy Place … now to appear 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in the presence of God on our behalf</a:t>
            </a:r>
          </a:p>
        </p:txBody>
      </p:sp>
    </p:spTree>
    <p:extLst>
      <p:ext uri="{BB962C8B-B14F-4D97-AF65-F5344CB8AC3E}">
        <p14:creationId xmlns:p14="http://schemas.microsoft.com/office/powerpoint/2010/main" val="180527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145</Words>
  <Application>Microsoft Office PowerPoint</Application>
  <PresentationFormat>On-screen Show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Lewis</dc:creator>
  <cp:lastModifiedBy>Mike Lewis</cp:lastModifiedBy>
  <cp:revision>13</cp:revision>
  <cp:lastPrinted>2022-10-22T08:03:58Z</cp:lastPrinted>
  <dcterms:created xsi:type="dcterms:W3CDTF">2021-03-19T10:45:01Z</dcterms:created>
  <dcterms:modified xsi:type="dcterms:W3CDTF">2022-12-14T12:00:05Z</dcterms:modified>
</cp:coreProperties>
</file>